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webextensions/taskpanes.xml" ContentType="application/vnd.ms-office.webextensiontaskpanes+xml"/>
  <Override PartName="/ppt/changesInfos/changesInfo1.xml" ContentType="application/vnd.ms-powerpoint.changesinfo+xml"/>
  <Override PartName="/ppt/revisionInfo.xml" ContentType="application/vnd.ms-powerpoint.revisioninfo+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7" r:id="rId2"/>
    <p:sldId id="260" r:id="rId3"/>
    <p:sldId id="259" r:id="rId4"/>
    <p:sldId id="261" r:id="rId5"/>
    <p:sldId id="274" r:id="rId6"/>
    <p:sldId id="275" r:id="rId7"/>
    <p:sldId id="276" r:id="rId8"/>
    <p:sldId id="268" r:id="rId9"/>
    <p:sldId id="286" r:id="rId10"/>
    <p:sldId id="278" r:id="rId11"/>
    <p:sldId id="280" r:id="rId12"/>
    <p:sldId id="279" r:id="rId13"/>
    <p:sldId id="281" r:id="rId14"/>
    <p:sldId id="282" r:id="rId15"/>
    <p:sldId id="283" r:id="rId16"/>
    <p:sldId id="284" r:id="rId17"/>
    <p:sldId id="285" r:id="rId18"/>
    <p:sldId id="277" r:id="rId19"/>
    <p:sldId id="263" r:id="rId20"/>
    <p:sldId id="265" r:id="rId21"/>
    <p:sldId id="266" r:id="rId22"/>
    <p:sldId id="267" r:id="rId23"/>
    <p:sldId id="269" r:id="rId24"/>
    <p:sldId id="271" r:id="rId25"/>
    <p:sldId id="272" r:id="rId26"/>
    <p:sldId id="273" r:id="rId2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Alejandro Castañeda Okamura" initials="CACO"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91D1"/>
    <a:srgbClr val="327E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9CBEA5-DD6F-BF42-B22E-B906124540D2}" v="1002" dt="2018-09-02T16:41:31.88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1" d="100"/>
          <a:sy n="81" d="100"/>
        </p:scale>
        <p:origin x="-300"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201810050 (Pizarro Ramirez, Marco Antonio)" userId="062a094d-a62a-47a1-a903-a7f22a61282d" providerId="ADAL" clId="{F39CBEA5-DD6F-BF42-B22E-B906124540D2}"/>
    <pc:docChg chg="custSel addSld modSld">
      <pc:chgData name="e201810050 (Pizarro Ramirez, Marco Antonio)" userId="062a094d-a62a-47a1-a903-a7f22a61282d" providerId="ADAL" clId="{F39CBEA5-DD6F-BF42-B22E-B906124540D2}" dt="2018-09-02T16:41:31.882" v="701" actId="20577"/>
      <pc:docMkLst>
        <pc:docMk/>
      </pc:docMkLst>
      <pc:sldChg chg="addSp modSp">
        <pc:chgData name="e201810050 (Pizarro Ramirez, Marco Antonio)" userId="062a094d-a62a-47a1-a903-a7f22a61282d" providerId="ADAL" clId="{F39CBEA5-DD6F-BF42-B22E-B906124540D2}" dt="2018-09-02T16:03:18.989" v="51" actId="20577"/>
        <pc:sldMkLst>
          <pc:docMk/>
          <pc:sldMk cId="2392457646" sldId="259"/>
        </pc:sldMkLst>
        <pc:spChg chg="add mod">
          <ac:chgData name="e201810050 (Pizarro Ramirez, Marco Antonio)" userId="062a094d-a62a-47a1-a903-a7f22a61282d" providerId="ADAL" clId="{F39CBEA5-DD6F-BF42-B22E-B906124540D2}" dt="2018-09-02T16:03:18.989" v="51" actId="20577"/>
          <ac:spMkLst>
            <pc:docMk/>
            <pc:sldMk cId="2392457646" sldId="259"/>
            <ac:spMk id="2" creationId="{99E4E43D-92E0-BD45-8A63-53C96AE3EFA6}"/>
          </ac:spMkLst>
        </pc:spChg>
        <pc:graphicFrameChg chg="mod">
          <ac:chgData name="e201810050 (Pizarro Ramirez, Marco Antonio)" userId="062a094d-a62a-47a1-a903-a7f22a61282d" providerId="ADAL" clId="{F39CBEA5-DD6F-BF42-B22E-B906124540D2}" dt="2018-09-02T16:03:00.101" v="5" actId="1076"/>
          <ac:graphicFrameMkLst>
            <pc:docMk/>
            <pc:sldMk cId="2392457646" sldId="259"/>
            <ac:graphicFrameMk id="14" creationId="{00000000-0000-0000-0000-000000000000}"/>
          </ac:graphicFrameMkLst>
        </pc:graphicFrameChg>
      </pc:sldChg>
      <pc:sldChg chg="addSp delSp modSp add">
        <pc:chgData name="e201810050 (Pizarro Ramirez, Marco Antonio)" userId="062a094d-a62a-47a1-a903-a7f22a61282d" providerId="ADAL" clId="{F39CBEA5-DD6F-BF42-B22E-B906124540D2}" dt="2018-09-02T16:41:31.882" v="701" actId="20577"/>
        <pc:sldMkLst>
          <pc:docMk/>
          <pc:sldMk cId="2903554789" sldId="261"/>
        </pc:sldMkLst>
        <pc:spChg chg="add mod">
          <ac:chgData name="e201810050 (Pizarro Ramirez, Marco Antonio)" userId="062a094d-a62a-47a1-a903-a7f22a61282d" providerId="ADAL" clId="{F39CBEA5-DD6F-BF42-B22E-B906124540D2}" dt="2018-09-02T16:18:39.130" v="230" actId="20577"/>
          <ac:spMkLst>
            <pc:docMk/>
            <pc:sldMk cId="2903554789" sldId="261"/>
            <ac:spMk id="2" creationId="{94452DD6-F1F2-7244-9054-3D276CF7FD83}"/>
          </ac:spMkLst>
        </pc:spChg>
        <pc:spChg chg="add del">
          <ac:chgData name="e201810050 (Pizarro Ramirez, Marco Antonio)" userId="062a094d-a62a-47a1-a903-a7f22a61282d" providerId="ADAL" clId="{F39CBEA5-DD6F-BF42-B22E-B906124540D2}" dt="2018-09-02T16:14:56.588" v="130" actId="478"/>
          <ac:spMkLst>
            <pc:docMk/>
            <pc:sldMk cId="2903554789" sldId="261"/>
            <ac:spMk id="3" creationId="{421EA92B-AF67-FF43-94B8-D68AD1E9015A}"/>
          </ac:spMkLst>
        </pc:spChg>
        <pc:spChg chg="add mod">
          <ac:chgData name="e201810050 (Pizarro Ramirez, Marco Antonio)" userId="062a094d-a62a-47a1-a903-a7f22a61282d" providerId="ADAL" clId="{F39CBEA5-DD6F-BF42-B22E-B906124540D2}" dt="2018-09-02T16:41:31.882" v="701" actId="20577"/>
          <ac:spMkLst>
            <pc:docMk/>
            <pc:sldMk cId="2903554789" sldId="261"/>
            <ac:spMk id="11" creationId="{E02551CE-B9C1-694C-9A2C-E872732D0B9A}"/>
          </ac:spMkLst>
        </pc:spChg>
        <pc:graphicFrameChg chg="del">
          <ac:chgData name="e201810050 (Pizarro Ramirez, Marco Antonio)" userId="062a094d-a62a-47a1-a903-a7f22a61282d" providerId="ADAL" clId="{F39CBEA5-DD6F-BF42-B22E-B906124540D2}" dt="2018-09-02T16:02:34.872" v="1" actId="478"/>
          <ac:graphicFrameMkLst>
            <pc:docMk/>
            <pc:sldMk cId="2903554789" sldId="261"/>
            <ac:graphicFrameMk id="14" creationId="{00000000-0000-0000-0000-000000000000}"/>
          </ac:graphicFrameMkLst>
        </pc:graphicFrameChg>
        <pc:picChg chg="add mod">
          <ac:chgData name="e201810050 (Pizarro Ramirez, Marco Antonio)" userId="062a094d-a62a-47a1-a903-a7f22a61282d" providerId="ADAL" clId="{F39CBEA5-DD6F-BF42-B22E-B906124540D2}" dt="2018-09-02T16:21:54.299" v="234" actId="14100"/>
          <ac:picMkLst>
            <pc:docMk/>
            <pc:sldMk cId="2903554789" sldId="261"/>
            <ac:picMk id="4" creationId="{B9EA3234-1F59-9846-9172-AD42CA6D4F5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B2CC5C-2212-4309-AEE4-84FA0CAA20E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s-PE"/>
        </a:p>
      </dgm:t>
    </dgm:pt>
    <dgm:pt modelId="{57799995-AAD2-4487-A327-248FEBF78A86}">
      <dgm:prSet phldrT="[Texto]"/>
      <dgm:spPr/>
      <dgm:t>
        <a:bodyPr/>
        <a:lstStyle/>
        <a:p>
          <a:r>
            <a:rPr lang="es-PE" dirty="0"/>
            <a:t>UBICACION</a:t>
          </a:r>
        </a:p>
      </dgm:t>
    </dgm:pt>
    <dgm:pt modelId="{F445D9BC-48EF-4773-B039-E12B195D2F71}" type="parTrans" cxnId="{54ACF3F7-0026-4AF4-956C-C586D1837BCB}">
      <dgm:prSet/>
      <dgm:spPr/>
      <dgm:t>
        <a:bodyPr/>
        <a:lstStyle/>
        <a:p>
          <a:endParaRPr lang="es-PE"/>
        </a:p>
      </dgm:t>
    </dgm:pt>
    <dgm:pt modelId="{D0268BA9-4F9F-462F-8533-7D3681E10F21}" type="sibTrans" cxnId="{54ACF3F7-0026-4AF4-956C-C586D1837BCB}">
      <dgm:prSet/>
      <dgm:spPr/>
      <dgm:t>
        <a:bodyPr/>
        <a:lstStyle/>
        <a:p>
          <a:endParaRPr lang="es-PE"/>
        </a:p>
      </dgm:t>
    </dgm:pt>
    <dgm:pt modelId="{C5FD994D-4FC6-4276-A1AD-0F07E6D84799}">
      <dgm:prSet phldrT="[Texto]"/>
      <dgm:spPr/>
      <dgm:t>
        <a:bodyPr/>
        <a:lstStyle/>
        <a:p>
          <a:r>
            <a:rPr lang="es-PE" dirty="0"/>
            <a:t>El proyecto se ubica en la zona norte de Refinería </a:t>
          </a:r>
          <a:r>
            <a:rPr lang="es-PE" dirty="0" err="1"/>
            <a:t>Conchán</a:t>
          </a:r>
          <a:r>
            <a:rPr lang="es-PE" dirty="0"/>
            <a:t>, en la Antigua Panamericana Sur, km 26.5, Distrito de Lurín</a:t>
          </a:r>
        </a:p>
      </dgm:t>
    </dgm:pt>
    <dgm:pt modelId="{46CA2784-BA46-422F-AAC5-7F62BDE3C74A}" type="parTrans" cxnId="{2259C4A1-A41B-47E8-8817-75B0F5451D30}">
      <dgm:prSet/>
      <dgm:spPr/>
      <dgm:t>
        <a:bodyPr/>
        <a:lstStyle/>
        <a:p>
          <a:endParaRPr lang="es-PE"/>
        </a:p>
      </dgm:t>
    </dgm:pt>
    <dgm:pt modelId="{D67C8805-B484-4633-BD43-3770A556C012}" type="sibTrans" cxnId="{2259C4A1-A41B-47E8-8817-75B0F5451D30}">
      <dgm:prSet/>
      <dgm:spPr/>
      <dgm:t>
        <a:bodyPr/>
        <a:lstStyle/>
        <a:p>
          <a:endParaRPr lang="es-PE"/>
        </a:p>
      </dgm:t>
    </dgm:pt>
    <dgm:pt modelId="{4E657403-2B6F-4A57-B904-8DB50CD76A4B}">
      <dgm:prSet phldrT="[Texto]"/>
      <dgm:spPr/>
      <dgm:t>
        <a:bodyPr/>
        <a:lstStyle/>
        <a:p>
          <a:r>
            <a:rPr lang="es-PE" dirty="0"/>
            <a:t>ALCANCE</a:t>
          </a:r>
        </a:p>
      </dgm:t>
    </dgm:pt>
    <dgm:pt modelId="{0C470710-3041-4682-8B9E-E691EDA50192}" type="parTrans" cxnId="{03E928CC-825C-48D5-8942-0A42B217E77C}">
      <dgm:prSet/>
      <dgm:spPr/>
      <dgm:t>
        <a:bodyPr/>
        <a:lstStyle/>
        <a:p>
          <a:endParaRPr lang="es-PE"/>
        </a:p>
      </dgm:t>
    </dgm:pt>
    <dgm:pt modelId="{81B287BF-B0E5-453A-AA26-98CE19CD12C7}" type="sibTrans" cxnId="{03E928CC-825C-48D5-8942-0A42B217E77C}">
      <dgm:prSet/>
      <dgm:spPr/>
      <dgm:t>
        <a:bodyPr/>
        <a:lstStyle/>
        <a:p>
          <a:endParaRPr lang="es-PE"/>
        </a:p>
      </dgm:t>
    </dgm:pt>
    <dgm:pt modelId="{1C8B4DEE-F8DB-4B60-88F2-103C497EFDE8}">
      <dgm:prSet phldrT="[Texto]"/>
      <dgm:spPr/>
      <dgm:t>
        <a:bodyPr/>
        <a:lstStyle/>
        <a:p>
          <a:r>
            <a:rPr lang="es-PE" dirty="0"/>
            <a:t>Servicio incluye: Diseño, suministro e instalación de 2 techos domos incluye obras metal-mecánicas para la habilitación de tanques.</a:t>
          </a:r>
        </a:p>
      </dgm:t>
    </dgm:pt>
    <dgm:pt modelId="{91F07F6E-4EE6-45F8-92B0-E65A5F905546}" type="parTrans" cxnId="{0E5D6D6C-DBBC-4ABE-9560-E0A784FED5EB}">
      <dgm:prSet/>
      <dgm:spPr/>
      <dgm:t>
        <a:bodyPr/>
        <a:lstStyle/>
        <a:p>
          <a:endParaRPr lang="es-PE"/>
        </a:p>
      </dgm:t>
    </dgm:pt>
    <dgm:pt modelId="{9A03071A-41AE-454F-872C-999EC627AA06}" type="sibTrans" cxnId="{0E5D6D6C-DBBC-4ABE-9560-E0A784FED5EB}">
      <dgm:prSet/>
      <dgm:spPr/>
      <dgm:t>
        <a:bodyPr/>
        <a:lstStyle/>
        <a:p>
          <a:endParaRPr lang="es-PE"/>
        </a:p>
      </dgm:t>
    </dgm:pt>
    <dgm:pt modelId="{7462ACB0-EC39-4321-8B58-343AD3ACA281}">
      <dgm:prSet phldrT="[Texto]"/>
      <dgm:spPr/>
      <dgm:t>
        <a:bodyPr/>
        <a:lstStyle/>
        <a:p>
          <a:r>
            <a:rPr lang="es-PE" dirty="0"/>
            <a:t>PRESUPUESTO</a:t>
          </a:r>
        </a:p>
      </dgm:t>
    </dgm:pt>
    <dgm:pt modelId="{3032445D-A3DF-46E6-B7E7-1A578489844F}" type="parTrans" cxnId="{A0057899-9689-439A-B2A7-E41436B5C8DF}">
      <dgm:prSet/>
      <dgm:spPr/>
      <dgm:t>
        <a:bodyPr/>
        <a:lstStyle/>
        <a:p>
          <a:endParaRPr lang="es-PE"/>
        </a:p>
      </dgm:t>
    </dgm:pt>
    <dgm:pt modelId="{FC7AD1E8-AF33-4AF1-9CA6-99DA0C48E532}" type="sibTrans" cxnId="{A0057899-9689-439A-B2A7-E41436B5C8DF}">
      <dgm:prSet/>
      <dgm:spPr/>
      <dgm:t>
        <a:bodyPr/>
        <a:lstStyle/>
        <a:p>
          <a:endParaRPr lang="es-PE"/>
        </a:p>
      </dgm:t>
    </dgm:pt>
    <dgm:pt modelId="{B21DB4D5-640D-4D15-803F-62BAEAB3FA0B}">
      <dgm:prSet phldrT="[Texto]"/>
      <dgm:spPr/>
      <dgm:t>
        <a:bodyPr/>
        <a:lstStyle/>
        <a:p>
          <a:r>
            <a:rPr lang="es-PE" dirty="0"/>
            <a:t>Presupuesto es de 4,760,641.72 incl. IGV</a:t>
          </a:r>
        </a:p>
      </dgm:t>
    </dgm:pt>
    <dgm:pt modelId="{979812B6-8498-49BB-B101-2D2AD5D70427}" type="parTrans" cxnId="{AB36343B-DEB7-43E5-B12F-ECC0955EB9AC}">
      <dgm:prSet/>
      <dgm:spPr/>
      <dgm:t>
        <a:bodyPr/>
        <a:lstStyle/>
        <a:p>
          <a:endParaRPr lang="es-PE"/>
        </a:p>
      </dgm:t>
    </dgm:pt>
    <dgm:pt modelId="{52316DB7-AC24-4245-8713-456F0584C7EC}" type="sibTrans" cxnId="{AB36343B-DEB7-43E5-B12F-ECC0955EB9AC}">
      <dgm:prSet/>
      <dgm:spPr/>
      <dgm:t>
        <a:bodyPr/>
        <a:lstStyle/>
        <a:p>
          <a:endParaRPr lang="es-PE"/>
        </a:p>
      </dgm:t>
    </dgm:pt>
    <dgm:pt modelId="{89C38062-0628-4ABA-83BC-E571ADDFA072}">
      <dgm:prSet phldrT="[Texto]"/>
      <dgm:spPr/>
      <dgm:t>
        <a:bodyPr/>
        <a:lstStyle/>
        <a:p>
          <a:r>
            <a:rPr lang="es-PE" dirty="0"/>
            <a:t>CRONOGRAMA </a:t>
          </a:r>
        </a:p>
      </dgm:t>
    </dgm:pt>
    <dgm:pt modelId="{2C53BD89-6C0B-4CCE-9D99-0794A085399D}" type="parTrans" cxnId="{35D1FF4C-7817-45F5-BFD3-7D081C92B575}">
      <dgm:prSet/>
      <dgm:spPr/>
      <dgm:t>
        <a:bodyPr/>
        <a:lstStyle/>
        <a:p>
          <a:endParaRPr lang="es-PE"/>
        </a:p>
      </dgm:t>
    </dgm:pt>
    <dgm:pt modelId="{DD85A672-5BDE-421F-BE9B-3D7E9EA81F76}" type="sibTrans" cxnId="{35D1FF4C-7817-45F5-BFD3-7D081C92B575}">
      <dgm:prSet/>
      <dgm:spPr/>
      <dgm:t>
        <a:bodyPr/>
        <a:lstStyle/>
        <a:p>
          <a:endParaRPr lang="es-PE"/>
        </a:p>
      </dgm:t>
    </dgm:pt>
    <dgm:pt modelId="{E772FE44-E00B-4F61-9D4E-EB64C92229B2}">
      <dgm:prSet phldrT="[Texto]"/>
      <dgm:spPr/>
      <dgm:t>
        <a:bodyPr/>
        <a:lstStyle/>
        <a:p>
          <a:r>
            <a:rPr lang="es-PE" dirty="0"/>
            <a:t>El plazo de ejecución para el Servicio es de 180 días calendarios.</a:t>
          </a:r>
        </a:p>
      </dgm:t>
    </dgm:pt>
    <dgm:pt modelId="{CB475D8C-2923-431E-B6E6-798933D9E6C8}" type="parTrans" cxnId="{DB9DDE86-D1CA-47E4-9EBA-3C664B432D53}">
      <dgm:prSet/>
      <dgm:spPr/>
      <dgm:t>
        <a:bodyPr/>
        <a:lstStyle/>
        <a:p>
          <a:endParaRPr lang="es-PE"/>
        </a:p>
      </dgm:t>
    </dgm:pt>
    <dgm:pt modelId="{730D1F57-4DA9-4D2A-8407-20E19A9FF447}" type="sibTrans" cxnId="{DB9DDE86-D1CA-47E4-9EBA-3C664B432D53}">
      <dgm:prSet/>
      <dgm:spPr/>
      <dgm:t>
        <a:bodyPr/>
        <a:lstStyle/>
        <a:p>
          <a:endParaRPr lang="es-PE"/>
        </a:p>
      </dgm:t>
    </dgm:pt>
    <dgm:pt modelId="{11E80BE0-3DAB-4583-A937-5EDB4936E5FF}">
      <dgm:prSet phldrT="[Texto]"/>
      <dgm:spPr/>
      <dgm:t>
        <a:bodyPr/>
        <a:lstStyle/>
        <a:p>
          <a:r>
            <a:rPr lang="es-PE" dirty="0"/>
            <a:t>Impermeabilización de cubeto de tanques 51 y52.</a:t>
          </a:r>
        </a:p>
      </dgm:t>
    </dgm:pt>
    <dgm:pt modelId="{BA261C45-B41E-456D-98E1-67A9BC839D0F}" type="parTrans" cxnId="{E3B0061C-0200-4B7B-BC05-D8707BD7A719}">
      <dgm:prSet/>
      <dgm:spPr/>
      <dgm:t>
        <a:bodyPr/>
        <a:lstStyle/>
        <a:p>
          <a:endParaRPr lang="es-PE"/>
        </a:p>
      </dgm:t>
    </dgm:pt>
    <dgm:pt modelId="{05E1E370-D48D-448F-9098-AB364825CF37}" type="sibTrans" cxnId="{E3B0061C-0200-4B7B-BC05-D8707BD7A719}">
      <dgm:prSet/>
      <dgm:spPr/>
      <dgm:t>
        <a:bodyPr/>
        <a:lstStyle/>
        <a:p>
          <a:endParaRPr lang="es-PE"/>
        </a:p>
      </dgm:t>
    </dgm:pt>
    <dgm:pt modelId="{6F8F50D3-803E-462C-B077-4A6313E2F754}" type="pres">
      <dgm:prSet presAssocID="{E2B2CC5C-2212-4309-AEE4-84FA0CAA20E6}" presName="Name0" presStyleCnt="0">
        <dgm:presLayoutVars>
          <dgm:dir/>
          <dgm:animLvl val="lvl"/>
          <dgm:resizeHandles val="exact"/>
        </dgm:presLayoutVars>
      </dgm:prSet>
      <dgm:spPr/>
      <dgm:t>
        <a:bodyPr/>
        <a:lstStyle/>
        <a:p>
          <a:endParaRPr lang="es-PE"/>
        </a:p>
      </dgm:t>
    </dgm:pt>
    <dgm:pt modelId="{C7E56A2D-145B-4A95-B9AC-F608CBE26195}" type="pres">
      <dgm:prSet presAssocID="{57799995-AAD2-4487-A327-248FEBF78A86}" presName="composite" presStyleCnt="0"/>
      <dgm:spPr/>
    </dgm:pt>
    <dgm:pt modelId="{285BD8DE-02E5-4FD4-AA27-8AC97A2BABDD}" type="pres">
      <dgm:prSet presAssocID="{57799995-AAD2-4487-A327-248FEBF78A86}" presName="parTx" presStyleLbl="alignNode1" presStyleIdx="0" presStyleCnt="4">
        <dgm:presLayoutVars>
          <dgm:chMax val="0"/>
          <dgm:chPref val="0"/>
          <dgm:bulletEnabled val="1"/>
        </dgm:presLayoutVars>
      </dgm:prSet>
      <dgm:spPr/>
      <dgm:t>
        <a:bodyPr/>
        <a:lstStyle/>
        <a:p>
          <a:endParaRPr lang="es-PE"/>
        </a:p>
      </dgm:t>
    </dgm:pt>
    <dgm:pt modelId="{B9639868-9193-4746-B08C-C6C705DEFB91}" type="pres">
      <dgm:prSet presAssocID="{57799995-AAD2-4487-A327-248FEBF78A86}" presName="desTx" presStyleLbl="alignAccFollowNode1" presStyleIdx="0" presStyleCnt="4">
        <dgm:presLayoutVars>
          <dgm:bulletEnabled val="1"/>
        </dgm:presLayoutVars>
      </dgm:prSet>
      <dgm:spPr/>
      <dgm:t>
        <a:bodyPr/>
        <a:lstStyle/>
        <a:p>
          <a:endParaRPr lang="es-PE"/>
        </a:p>
      </dgm:t>
    </dgm:pt>
    <dgm:pt modelId="{87167A39-4076-4126-A12C-6D4D6BDCE851}" type="pres">
      <dgm:prSet presAssocID="{D0268BA9-4F9F-462F-8533-7D3681E10F21}" presName="space" presStyleCnt="0"/>
      <dgm:spPr/>
    </dgm:pt>
    <dgm:pt modelId="{D03901E9-51E4-4D88-B962-7E9C71206F95}" type="pres">
      <dgm:prSet presAssocID="{4E657403-2B6F-4A57-B904-8DB50CD76A4B}" presName="composite" presStyleCnt="0"/>
      <dgm:spPr/>
    </dgm:pt>
    <dgm:pt modelId="{95A72157-92F2-4E55-9BDF-F76C5F9305E5}" type="pres">
      <dgm:prSet presAssocID="{4E657403-2B6F-4A57-B904-8DB50CD76A4B}" presName="parTx" presStyleLbl="alignNode1" presStyleIdx="1" presStyleCnt="4">
        <dgm:presLayoutVars>
          <dgm:chMax val="0"/>
          <dgm:chPref val="0"/>
          <dgm:bulletEnabled val="1"/>
        </dgm:presLayoutVars>
      </dgm:prSet>
      <dgm:spPr/>
      <dgm:t>
        <a:bodyPr/>
        <a:lstStyle/>
        <a:p>
          <a:endParaRPr lang="es-PE"/>
        </a:p>
      </dgm:t>
    </dgm:pt>
    <dgm:pt modelId="{864AAC88-7168-406F-A9C2-5F0E2F8C84A1}" type="pres">
      <dgm:prSet presAssocID="{4E657403-2B6F-4A57-B904-8DB50CD76A4B}" presName="desTx" presStyleLbl="alignAccFollowNode1" presStyleIdx="1" presStyleCnt="4">
        <dgm:presLayoutVars>
          <dgm:bulletEnabled val="1"/>
        </dgm:presLayoutVars>
      </dgm:prSet>
      <dgm:spPr/>
      <dgm:t>
        <a:bodyPr/>
        <a:lstStyle/>
        <a:p>
          <a:endParaRPr lang="es-PE"/>
        </a:p>
      </dgm:t>
    </dgm:pt>
    <dgm:pt modelId="{94B91D4D-DE15-47B6-9B0E-E86115072FF3}" type="pres">
      <dgm:prSet presAssocID="{81B287BF-B0E5-453A-AA26-98CE19CD12C7}" presName="space" presStyleCnt="0"/>
      <dgm:spPr/>
    </dgm:pt>
    <dgm:pt modelId="{06A197C0-9BF8-425A-8948-E9196EACD69B}" type="pres">
      <dgm:prSet presAssocID="{7462ACB0-EC39-4321-8B58-343AD3ACA281}" presName="composite" presStyleCnt="0"/>
      <dgm:spPr/>
    </dgm:pt>
    <dgm:pt modelId="{61920CBD-2B63-4110-9994-32489B497528}" type="pres">
      <dgm:prSet presAssocID="{7462ACB0-EC39-4321-8B58-343AD3ACA281}" presName="parTx" presStyleLbl="alignNode1" presStyleIdx="2" presStyleCnt="4">
        <dgm:presLayoutVars>
          <dgm:chMax val="0"/>
          <dgm:chPref val="0"/>
          <dgm:bulletEnabled val="1"/>
        </dgm:presLayoutVars>
      </dgm:prSet>
      <dgm:spPr/>
      <dgm:t>
        <a:bodyPr/>
        <a:lstStyle/>
        <a:p>
          <a:endParaRPr lang="es-PE"/>
        </a:p>
      </dgm:t>
    </dgm:pt>
    <dgm:pt modelId="{FFA588ED-07DB-4CE4-9363-EBF24EE902D7}" type="pres">
      <dgm:prSet presAssocID="{7462ACB0-EC39-4321-8B58-343AD3ACA281}" presName="desTx" presStyleLbl="alignAccFollowNode1" presStyleIdx="2" presStyleCnt="4">
        <dgm:presLayoutVars>
          <dgm:bulletEnabled val="1"/>
        </dgm:presLayoutVars>
      </dgm:prSet>
      <dgm:spPr/>
      <dgm:t>
        <a:bodyPr/>
        <a:lstStyle/>
        <a:p>
          <a:endParaRPr lang="es-PE"/>
        </a:p>
      </dgm:t>
    </dgm:pt>
    <dgm:pt modelId="{EDD2398D-BDCB-48D2-B2BD-BF652B73E6F1}" type="pres">
      <dgm:prSet presAssocID="{FC7AD1E8-AF33-4AF1-9CA6-99DA0C48E532}" presName="space" presStyleCnt="0"/>
      <dgm:spPr/>
    </dgm:pt>
    <dgm:pt modelId="{E14D49AA-EC5C-4BDE-A4EE-A554499BC446}" type="pres">
      <dgm:prSet presAssocID="{89C38062-0628-4ABA-83BC-E571ADDFA072}" presName="composite" presStyleCnt="0"/>
      <dgm:spPr/>
    </dgm:pt>
    <dgm:pt modelId="{25BFD2DF-4EF0-4E31-9C48-49F5CA5B853D}" type="pres">
      <dgm:prSet presAssocID="{89C38062-0628-4ABA-83BC-E571ADDFA072}" presName="parTx" presStyleLbl="alignNode1" presStyleIdx="3" presStyleCnt="4">
        <dgm:presLayoutVars>
          <dgm:chMax val="0"/>
          <dgm:chPref val="0"/>
          <dgm:bulletEnabled val="1"/>
        </dgm:presLayoutVars>
      </dgm:prSet>
      <dgm:spPr/>
      <dgm:t>
        <a:bodyPr/>
        <a:lstStyle/>
        <a:p>
          <a:endParaRPr lang="es-PE"/>
        </a:p>
      </dgm:t>
    </dgm:pt>
    <dgm:pt modelId="{5ACCB442-2A8B-4D4D-87AA-AE529F213024}" type="pres">
      <dgm:prSet presAssocID="{89C38062-0628-4ABA-83BC-E571ADDFA072}" presName="desTx" presStyleLbl="alignAccFollowNode1" presStyleIdx="3" presStyleCnt="4">
        <dgm:presLayoutVars>
          <dgm:bulletEnabled val="1"/>
        </dgm:presLayoutVars>
      </dgm:prSet>
      <dgm:spPr/>
      <dgm:t>
        <a:bodyPr/>
        <a:lstStyle/>
        <a:p>
          <a:endParaRPr lang="es-PE"/>
        </a:p>
      </dgm:t>
    </dgm:pt>
  </dgm:ptLst>
  <dgm:cxnLst>
    <dgm:cxn modelId="{03E928CC-825C-48D5-8942-0A42B217E77C}" srcId="{E2B2CC5C-2212-4309-AEE4-84FA0CAA20E6}" destId="{4E657403-2B6F-4A57-B904-8DB50CD76A4B}" srcOrd="1" destOrd="0" parTransId="{0C470710-3041-4682-8B9E-E691EDA50192}" sibTransId="{81B287BF-B0E5-453A-AA26-98CE19CD12C7}"/>
    <dgm:cxn modelId="{AB36343B-DEB7-43E5-B12F-ECC0955EB9AC}" srcId="{7462ACB0-EC39-4321-8B58-343AD3ACA281}" destId="{B21DB4D5-640D-4D15-803F-62BAEAB3FA0B}" srcOrd="0" destOrd="0" parTransId="{979812B6-8498-49BB-B101-2D2AD5D70427}" sibTransId="{52316DB7-AC24-4245-8713-456F0584C7EC}"/>
    <dgm:cxn modelId="{62E9F087-E158-4A00-A576-ED2384F8A690}" type="presOf" srcId="{C5FD994D-4FC6-4276-A1AD-0F07E6D84799}" destId="{B9639868-9193-4746-B08C-C6C705DEFB91}" srcOrd="0" destOrd="0" presId="urn:microsoft.com/office/officeart/2005/8/layout/hList1"/>
    <dgm:cxn modelId="{04E70074-E7F0-43D5-9CF4-04719106CF98}" type="presOf" srcId="{E2B2CC5C-2212-4309-AEE4-84FA0CAA20E6}" destId="{6F8F50D3-803E-462C-B077-4A6313E2F754}" srcOrd="0" destOrd="0" presId="urn:microsoft.com/office/officeart/2005/8/layout/hList1"/>
    <dgm:cxn modelId="{B193C378-CA24-4FC3-BDF9-20887D086750}" type="presOf" srcId="{7462ACB0-EC39-4321-8B58-343AD3ACA281}" destId="{61920CBD-2B63-4110-9994-32489B497528}" srcOrd="0" destOrd="0" presId="urn:microsoft.com/office/officeart/2005/8/layout/hList1"/>
    <dgm:cxn modelId="{6FC88549-5986-4C58-8A66-6D0440AE02E6}" type="presOf" srcId="{4E657403-2B6F-4A57-B904-8DB50CD76A4B}" destId="{95A72157-92F2-4E55-9BDF-F76C5F9305E5}" srcOrd="0" destOrd="0" presId="urn:microsoft.com/office/officeart/2005/8/layout/hList1"/>
    <dgm:cxn modelId="{35D1FF4C-7817-45F5-BFD3-7D081C92B575}" srcId="{E2B2CC5C-2212-4309-AEE4-84FA0CAA20E6}" destId="{89C38062-0628-4ABA-83BC-E571ADDFA072}" srcOrd="3" destOrd="0" parTransId="{2C53BD89-6C0B-4CCE-9D99-0794A085399D}" sibTransId="{DD85A672-5BDE-421F-BE9B-3D7E9EA81F76}"/>
    <dgm:cxn modelId="{0E5D6D6C-DBBC-4ABE-9560-E0A784FED5EB}" srcId="{4E657403-2B6F-4A57-B904-8DB50CD76A4B}" destId="{1C8B4DEE-F8DB-4B60-88F2-103C497EFDE8}" srcOrd="0" destOrd="0" parTransId="{91F07F6E-4EE6-45F8-92B0-E65A5F905546}" sibTransId="{9A03071A-41AE-454F-872C-999EC627AA06}"/>
    <dgm:cxn modelId="{E3B0061C-0200-4B7B-BC05-D8707BD7A719}" srcId="{4E657403-2B6F-4A57-B904-8DB50CD76A4B}" destId="{11E80BE0-3DAB-4583-A937-5EDB4936E5FF}" srcOrd="1" destOrd="0" parTransId="{BA261C45-B41E-456D-98E1-67A9BC839D0F}" sibTransId="{05E1E370-D48D-448F-9098-AB364825CF37}"/>
    <dgm:cxn modelId="{BF632212-BEEE-48D8-BC91-85A8601FB951}" type="presOf" srcId="{1C8B4DEE-F8DB-4B60-88F2-103C497EFDE8}" destId="{864AAC88-7168-406F-A9C2-5F0E2F8C84A1}" srcOrd="0" destOrd="0" presId="urn:microsoft.com/office/officeart/2005/8/layout/hList1"/>
    <dgm:cxn modelId="{925699D1-70B5-40C7-87D3-E0CAEACFCF82}" type="presOf" srcId="{57799995-AAD2-4487-A327-248FEBF78A86}" destId="{285BD8DE-02E5-4FD4-AA27-8AC97A2BABDD}" srcOrd="0" destOrd="0" presId="urn:microsoft.com/office/officeart/2005/8/layout/hList1"/>
    <dgm:cxn modelId="{2259C4A1-A41B-47E8-8817-75B0F5451D30}" srcId="{57799995-AAD2-4487-A327-248FEBF78A86}" destId="{C5FD994D-4FC6-4276-A1AD-0F07E6D84799}" srcOrd="0" destOrd="0" parTransId="{46CA2784-BA46-422F-AAC5-7F62BDE3C74A}" sibTransId="{D67C8805-B484-4633-BD43-3770A556C012}"/>
    <dgm:cxn modelId="{09776073-F1DF-4F73-814D-C9EE260AC09B}" type="presOf" srcId="{B21DB4D5-640D-4D15-803F-62BAEAB3FA0B}" destId="{FFA588ED-07DB-4CE4-9363-EBF24EE902D7}" srcOrd="0" destOrd="0" presId="urn:microsoft.com/office/officeart/2005/8/layout/hList1"/>
    <dgm:cxn modelId="{233E5F22-76CB-4C2E-A44C-F4A60CE03A2C}" type="presOf" srcId="{89C38062-0628-4ABA-83BC-E571ADDFA072}" destId="{25BFD2DF-4EF0-4E31-9C48-49F5CA5B853D}" srcOrd="0" destOrd="0" presId="urn:microsoft.com/office/officeart/2005/8/layout/hList1"/>
    <dgm:cxn modelId="{DB9DDE86-D1CA-47E4-9EBA-3C664B432D53}" srcId="{89C38062-0628-4ABA-83BC-E571ADDFA072}" destId="{E772FE44-E00B-4F61-9D4E-EB64C92229B2}" srcOrd="0" destOrd="0" parTransId="{CB475D8C-2923-431E-B6E6-798933D9E6C8}" sibTransId="{730D1F57-4DA9-4D2A-8407-20E19A9FF447}"/>
    <dgm:cxn modelId="{A0057899-9689-439A-B2A7-E41436B5C8DF}" srcId="{E2B2CC5C-2212-4309-AEE4-84FA0CAA20E6}" destId="{7462ACB0-EC39-4321-8B58-343AD3ACA281}" srcOrd="2" destOrd="0" parTransId="{3032445D-A3DF-46E6-B7E7-1A578489844F}" sibTransId="{FC7AD1E8-AF33-4AF1-9CA6-99DA0C48E532}"/>
    <dgm:cxn modelId="{54ACF3F7-0026-4AF4-956C-C586D1837BCB}" srcId="{E2B2CC5C-2212-4309-AEE4-84FA0CAA20E6}" destId="{57799995-AAD2-4487-A327-248FEBF78A86}" srcOrd="0" destOrd="0" parTransId="{F445D9BC-48EF-4773-B039-E12B195D2F71}" sibTransId="{D0268BA9-4F9F-462F-8533-7D3681E10F21}"/>
    <dgm:cxn modelId="{D429EBE9-8FF2-4212-A650-B11DB64848F9}" type="presOf" srcId="{E772FE44-E00B-4F61-9D4E-EB64C92229B2}" destId="{5ACCB442-2A8B-4D4D-87AA-AE529F213024}" srcOrd="0" destOrd="0" presId="urn:microsoft.com/office/officeart/2005/8/layout/hList1"/>
    <dgm:cxn modelId="{DF55AFF5-4051-4265-8E84-515CEE3C97EF}" type="presOf" srcId="{11E80BE0-3DAB-4583-A937-5EDB4936E5FF}" destId="{864AAC88-7168-406F-A9C2-5F0E2F8C84A1}" srcOrd="0" destOrd="1" presId="urn:microsoft.com/office/officeart/2005/8/layout/hList1"/>
    <dgm:cxn modelId="{9A6036C8-1270-438C-B7D2-CE46E537518C}" type="presParOf" srcId="{6F8F50D3-803E-462C-B077-4A6313E2F754}" destId="{C7E56A2D-145B-4A95-B9AC-F608CBE26195}" srcOrd="0" destOrd="0" presId="urn:microsoft.com/office/officeart/2005/8/layout/hList1"/>
    <dgm:cxn modelId="{A13CC78E-1B3E-4FE1-A09B-1CCE1F710A6B}" type="presParOf" srcId="{C7E56A2D-145B-4A95-B9AC-F608CBE26195}" destId="{285BD8DE-02E5-4FD4-AA27-8AC97A2BABDD}" srcOrd="0" destOrd="0" presId="urn:microsoft.com/office/officeart/2005/8/layout/hList1"/>
    <dgm:cxn modelId="{A45D5DF7-5DAB-4ED8-A77B-716F6EC5017C}" type="presParOf" srcId="{C7E56A2D-145B-4A95-B9AC-F608CBE26195}" destId="{B9639868-9193-4746-B08C-C6C705DEFB91}" srcOrd="1" destOrd="0" presId="urn:microsoft.com/office/officeart/2005/8/layout/hList1"/>
    <dgm:cxn modelId="{57D61E97-368F-43CF-86FB-97D2F2441DD6}" type="presParOf" srcId="{6F8F50D3-803E-462C-B077-4A6313E2F754}" destId="{87167A39-4076-4126-A12C-6D4D6BDCE851}" srcOrd="1" destOrd="0" presId="urn:microsoft.com/office/officeart/2005/8/layout/hList1"/>
    <dgm:cxn modelId="{3E6865E8-8107-4385-AFBF-AB2F940423C1}" type="presParOf" srcId="{6F8F50D3-803E-462C-B077-4A6313E2F754}" destId="{D03901E9-51E4-4D88-B962-7E9C71206F95}" srcOrd="2" destOrd="0" presId="urn:microsoft.com/office/officeart/2005/8/layout/hList1"/>
    <dgm:cxn modelId="{D5F85ED8-E9FC-432F-809B-C7385E792E04}" type="presParOf" srcId="{D03901E9-51E4-4D88-B962-7E9C71206F95}" destId="{95A72157-92F2-4E55-9BDF-F76C5F9305E5}" srcOrd="0" destOrd="0" presId="urn:microsoft.com/office/officeart/2005/8/layout/hList1"/>
    <dgm:cxn modelId="{D76E8411-A47D-4573-8CCB-DD6561E217C0}" type="presParOf" srcId="{D03901E9-51E4-4D88-B962-7E9C71206F95}" destId="{864AAC88-7168-406F-A9C2-5F0E2F8C84A1}" srcOrd="1" destOrd="0" presId="urn:microsoft.com/office/officeart/2005/8/layout/hList1"/>
    <dgm:cxn modelId="{0093696E-4ED1-4A78-B296-72DF6F503E2F}" type="presParOf" srcId="{6F8F50D3-803E-462C-B077-4A6313E2F754}" destId="{94B91D4D-DE15-47B6-9B0E-E86115072FF3}" srcOrd="3" destOrd="0" presId="urn:microsoft.com/office/officeart/2005/8/layout/hList1"/>
    <dgm:cxn modelId="{F3CBDC35-9691-4324-AE23-0FB8D184F792}" type="presParOf" srcId="{6F8F50D3-803E-462C-B077-4A6313E2F754}" destId="{06A197C0-9BF8-425A-8948-E9196EACD69B}" srcOrd="4" destOrd="0" presId="urn:microsoft.com/office/officeart/2005/8/layout/hList1"/>
    <dgm:cxn modelId="{721C6135-CE76-4530-BCA1-85D5032ADF0D}" type="presParOf" srcId="{06A197C0-9BF8-425A-8948-E9196EACD69B}" destId="{61920CBD-2B63-4110-9994-32489B497528}" srcOrd="0" destOrd="0" presId="urn:microsoft.com/office/officeart/2005/8/layout/hList1"/>
    <dgm:cxn modelId="{1AF6E559-5FAB-4BC9-B0C0-70C52847C5F6}" type="presParOf" srcId="{06A197C0-9BF8-425A-8948-E9196EACD69B}" destId="{FFA588ED-07DB-4CE4-9363-EBF24EE902D7}" srcOrd="1" destOrd="0" presId="urn:microsoft.com/office/officeart/2005/8/layout/hList1"/>
    <dgm:cxn modelId="{4CE10344-8CBC-4B2F-8441-EB39F9AD2593}" type="presParOf" srcId="{6F8F50D3-803E-462C-B077-4A6313E2F754}" destId="{EDD2398D-BDCB-48D2-B2BD-BF652B73E6F1}" srcOrd="5" destOrd="0" presId="urn:microsoft.com/office/officeart/2005/8/layout/hList1"/>
    <dgm:cxn modelId="{13AA4790-C1F2-4595-9E26-E8F72FFDD107}" type="presParOf" srcId="{6F8F50D3-803E-462C-B077-4A6313E2F754}" destId="{E14D49AA-EC5C-4BDE-A4EE-A554499BC446}" srcOrd="6" destOrd="0" presId="urn:microsoft.com/office/officeart/2005/8/layout/hList1"/>
    <dgm:cxn modelId="{3ED97716-F76F-45F1-AFC9-A96017C7AB6B}" type="presParOf" srcId="{E14D49AA-EC5C-4BDE-A4EE-A554499BC446}" destId="{25BFD2DF-4EF0-4E31-9C48-49F5CA5B853D}" srcOrd="0" destOrd="0" presId="urn:microsoft.com/office/officeart/2005/8/layout/hList1"/>
    <dgm:cxn modelId="{DF9AD309-012A-48A3-B8E2-00DF12BC6CFE}" type="presParOf" srcId="{E14D49AA-EC5C-4BDE-A4EE-A554499BC446}" destId="{5ACCB442-2A8B-4D4D-87AA-AE529F21302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519A7C-5842-423D-974C-8C4BACC8D907}" type="doc">
      <dgm:prSet loTypeId="urn:microsoft.com/office/officeart/2005/8/layout/vList2" loCatId="list" qsTypeId="urn:microsoft.com/office/officeart/2005/8/quickstyle/3d3" qsCatId="3D" csTypeId="urn:microsoft.com/office/officeart/2005/8/colors/accent2_2" csCatId="accent2" phldr="1"/>
      <dgm:spPr/>
      <dgm:t>
        <a:bodyPr/>
        <a:lstStyle/>
        <a:p>
          <a:endParaRPr lang="es-PE"/>
        </a:p>
      </dgm:t>
    </dgm:pt>
    <dgm:pt modelId="{F145FECE-5B6E-418D-91AC-53C916FC623D}">
      <dgm:prSet phldrT="[Texto]"/>
      <dgm:spPr/>
      <dgm:t>
        <a:bodyPr/>
        <a:lstStyle/>
        <a:p>
          <a:r>
            <a:rPr lang="es-PE" dirty="0" smtClean="0"/>
            <a:t>Patrocinador</a:t>
          </a:r>
          <a:endParaRPr lang="es-PE" dirty="0"/>
        </a:p>
      </dgm:t>
    </dgm:pt>
    <dgm:pt modelId="{26A1BBD2-B3C7-4572-A64A-2259C439A2DA}" type="parTrans" cxnId="{7C329BF2-3E59-471D-976E-C504A857C8F7}">
      <dgm:prSet/>
      <dgm:spPr/>
      <dgm:t>
        <a:bodyPr/>
        <a:lstStyle/>
        <a:p>
          <a:endParaRPr lang="es-PE"/>
        </a:p>
      </dgm:t>
    </dgm:pt>
    <dgm:pt modelId="{A40F523B-8089-450C-8741-5C32376B1723}" type="sibTrans" cxnId="{7C329BF2-3E59-471D-976E-C504A857C8F7}">
      <dgm:prSet/>
      <dgm:spPr/>
      <dgm:t>
        <a:bodyPr/>
        <a:lstStyle/>
        <a:p>
          <a:endParaRPr lang="es-PE"/>
        </a:p>
      </dgm:t>
    </dgm:pt>
    <dgm:pt modelId="{CE9D7416-6533-4FF5-BBBC-92E5EC12F666}">
      <dgm:prSet phldrT="[Texto]"/>
      <dgm:spPr/>
      <dgm:t>
        <a:bodyPr/>
        <a:lstStyle/>
        <a:p>
          <a:r>
            <a:rPr lang="es-PE" dirty="0" err="1" smtClean="0"/>
            <a:t>Otmar</a:t>
          </a:r>
          <a:r>
            <a:rPr lang="es-PE" dirty="0" smtClean="0"/>
            <a:t> Soto Castro, GG.</a:t>
          </a:r>
          <a:endParaRPr lang="es-PE" dirty="0"/>
        </a:p>
      </dgm:t>
    </dgm:pt>
    <dgm:pt modelId="{918C7E22-F563-431C-8EDD-528649742757}" type="parTrans" cxnId="{C88ADB49-8041-45F4-8F57-D30F0884D59B}">
      <dgm:prSet/>
      <dgm:spPr/>
      <dgm:t>
        <a:bodyPr/>
        <a:lstStyle/>
        <a:p>
          <a:endParaRPr lang="es-PE"/>
        </a:p>
      </dgm:t>
    </dgm:pt>
    <dgm:pt modelId="{201697FA-20A0-43E5-BD35-C69FD3C51850}" type="sibTrans" cxnId="{C88ADB49-8041-45F4-8F57-D30F0884D59B}">
      <dgm:prSet/>
      <dgm:spPr/>
      <dgm:t>
        <a:bodyPr/>
        <a:lstStyle/>
        <a:p>
          <a:endParaRPr lang="es-PE"/>
        </a:p>
      </dgm:t>
    </dgm:pt>
    <dgm:pt modelId="{709C64BA-B1EF-4582-8D6B-31F80140F512}">
      <dgm:prSet phldrT="[Texto]"/>
      <dgm:spPr/>
      <dgm:t>
        <a:bodyPr/>
        <a:lstStyle/>
        <a:p>
          <a:r>
            <a:rPr lang="es-PE" dirty="0" smtClean="0"/>
            <a:t>Director de Proyecto</a:t>
          </a:r>
          <a:endParaRPr lang="es-PE" dirty="0"/>
        </a:p>
      </dgm:t>
    </dgm:pt>
    <dgm:pt modelId="{DFB67258-4416-4095-9EBF-F6F23328066C}" type="parTrans" cxnId="{A629B77C-D371-4002-81AA-2431EBC0ECDA}">
      <dgm:prSet/>
      <dgm:spPr/>
      <dgm:t>
        <a:bodyPr/>
        <a:lstStyle/>
        <a:p>
          <a:endParaRPr lang="es-PE"/>
        </a:p>
      </dgm:t>
    </dgm:pt>
    <dgm:pt modelId="{B0CF8C29-7FEF-46EC-81B0-AAE70FACAC57}" type="sibTrans" cxnId="{A629B77C-D371-4002-81AA-2431EBC0ECDA}">
      <dgm:prSet/>
      <dgm:spPr/>
      <dgm:t>
        <a:bodyPr/>
        <a:lstStyle/>
        <a:p>
          <a:endParaRPr lang="es-PE"/>
        </a:p>
      </dgm:t>
    </dgm:pt>
    <dgm:pt modelId="{FD262D97-0932-4222-8E0A-DA6DB9B7CEC4}">
      <dgm:prSet phldrT="[Texto]"/>
      <dgm:spPr/>
      <dgm:t>
        <a:bodyPr/>
        <a:lstStyle/>
        <a:p>
          <a:r>
            <a:rPr lang="es-PE" dirty="0" err="1" smtClean="0"/>
            <a:t>Wilberto</a:t>
          </a:r>
          <a:r>
            <a:rPr lang="es-PE" dirty="0" smtClean="0"/>
            <a:t> Soto Castro</a:t>
          </a:r>
          <a:endParaRPr lang="es-PE" dirty="0"/>
        </a:p>
      </dgm:t>
    </dgm:pt>
    <dgm:pt modelId="{8652F2A9-8D82-44F0-867C-165E7B96F21F}" type="parTrans" cxnId="{BEEDD68A-A244-4ED0-9D6D-F31076AB10C3}">
      <dgm:prSet/>
      <dgm:spPr/>
      <dgm:t>
        <a:bodyPr/>
        <a:lstStyle/>
        <a:p>
          <a:endParaRPr lang="es-PE"/>
        </a:p>
      </dgm:t>
    </dgm:pt>
    <dgm:pt modelId="{A155FD8F-48E9-4D93-B380-F122E5470E48}" type="sibTrans" cxnId="{BEEDD68A-A244-4ED0-9D6D-F31076AB10C3}">
      <dgm:prSet/>
      <dgm:spPr/>
      <dgm:t>
        <a:bodyPr/>
        <a:lstStyle/>
        <a:p>
          <a:endParaRPr lang="es-PE"/>
        </a:p>
      </dgm:t>
    </dgm:pt>
    <dgm:pt modelId="{8D95C31C-B886-46EC-A121-BBA9D8F92806}" type="pres">
      <dgm:prSet presAssocID="{FB519A7C-5842-423D-974C-8C4BACC8D907}" presName="linear" presStyleCnt="0">
        <dgm:presLayoutVars>
          <dgm:animLvl val="lvl"/>
          <dgm:resizeHandles val="exact"/>
        </dgm:presLayoutVars>
      </dgm:prSet>
      <dgm:spPr/>
      <dgm:t>
        <a:bodyPr/>
        <a:lstStyle/>
        <a:p>
          <a:endParaRPr lang="es-PE"/>
        </a:p>
      </dgm:t>
    </dgm:pt>
    <dgm:pt modelId="{79D032E5-EC95-45B3-9FD5-84D4477B543D}" type="pres">
      <dgm:prSet presAssocID="{F145FECE-5B6E-418D-91AC-53C916FC623D}" presName="parentText" presStyleLbl="node1" presStyleIdx="0" presStyleCnt="2">
        <dgm:presLayoutVars>
          <dgm:chMax val="0"/>
          <dgm:bulletEnabled val="1"/>
        </dgm:presLayoutVars>
      </dgm:prSet>
      <dgm:spPr/>
      <dgm:t>
        <a:bodyPr/>
        <a:lstStyle/>
        <a:p>
          <a:endParaRPr lang="es-PE"/>
        </a:p>
      </dgm:t>
    </dgm:pt>
    <dgm:pt modelId="{49A25F82-4FC4-4DDA-93FD-FADB53CE4395}" type="pres">
      <dgm:prSet presAssocID="{F145FECE-5B6E-418D-91AC-53C916FC623D}" presName="childText" presStyleLbl="revTx" presStyleIdx="0" presStyleCnt="2">
        <dgm:presLayoutVars>
          <dgm:bulletEnabled val="1"/>
        </dgm:presLayoutVars>
      </dgm:prSet>
      <dgm:spPr/>
      <dgm:t>
        <a:bodyPr/>
        <a:lstStyle/>
        <a:p>
          <a:endParaRPr lang="es-PE"/>
        </a:p>
      </dgm:t>
    </dgm:pt>
    <dgm:pt modelId="{338C5FC0-47CF-4F9C-9661-ABA1154BCFE1}" type="pres">
      <dgm:prSet presAssocID="{709C64BA-B1EF-4582-8D6B-31F80140F512}" presName="parentText" presStyleLbl="node1" presStyleIdx="1" presStyleCnt="2">
        <dgm:presLayoutVars>
          <dgm:chMax val="0"/>
          <dgm:bulletEnabled val="1"/>
        </dgm:presLayoutVars>
      </dgm:prSet>
      <dgm:spPr/>
      <dgm:t>
        <a:bodyPr/>
        <a:lstStyle/>
        <a:p>
          <a:endParaRPr lang="es-PE"/>
        </a:p>
      </dgm:t>
    </dgm:pt>
    <dgm:pt modelId="{946F134F-8638-44C3-8397-5DA172B386FE}" type="pres">
      <dgm:prSet presAssocID="{709C64BA-B1EF-4582-8D6B-31F80140F512}" presName="childText" presStyleLbl="revTx" presStyleIdx="1" presStyleCnt="2" custLinFactNeighborX="1145" custLinFactNeighborY="68657">
        <dgm:presLayoutVars>
          <dgm:bulletEnabled val="1"/>
        </dgm:presLayoutVars>
      </dgm:prSet>
      <dgm:spPr/>
      <dgm:t>
        <a:bodyPr/>
        <a:lstStyle/>
        <a:p>
          <a:endParaRPr lang="es-PE"/>
        </a:p>
      </dgm:t>
    </dgm:pt>
  </dgm:ptLst>
  <dgm:cxnLst>
    <dgm:cxn modelId="{3F5DAE85-097F-4756-95D0-D7C342D56AFB}" type="presOf" srcId="{709C64BA-B1EF-4582-8D6B-31F80140F512}" destId="{338C5FC0-47CF-4F9C-9661-ABA1154BCFE1}" srcOrd="0" destOrd="0" presId="urn:microsoft.com/office/officeart/2005/8/layout/vList2"/>
    <dgm:cxn modelId="{BEEDD68A-A244-4ED0-9D6D-F31076AB10C3}" srcId="{709C64BA-B1EF-4582-8D6B-31F80140F512}" destId="{FD262D97-0932-4222-8E0A-DA6DB9B7CEC4}" srcOrd="0" destOrd="0" parTransId="{8652F2A9-8D82-44F0-867C-165E7B96F21F}" sibTransId="{A155FD8F-48E9-4D93-B380-F122E5470E48}"/>
    <dgm:cxn modelId="{7C329BF2-3E59-471D-976E-C504A857C8F7}" srcId="{FB519A7C-5842-423D-974C-8C4BACC8D907}" destId="{F145FECE-5B6E-418D-91AC-53C916FC623D}" srcOrd="0" destOrd="0" parTransId="{26A1BBD2-B3C7-4572-A64A-2259C439A2DA}" sibTransId="{A40F523B-8089-450C-8741-5C32376B1723}"/>
    <dgm:cxn modelId="{29136DDC-7148-46BB-BE55-FEED099052D3}" type="presOf" srcId="{FB519A7C-5842-423D-974C-8C4BACC8D907}" destId="{8D95C31C-B886-46EC-A121-BBA9D8F92806}" srcOrd="0" destOrd="0" presId="urn:microsoft.com/office/officeart/2005/8/layout/vList2"/>
    <dgm:cxn modelId="{A3D9A28F-681C-47BC-8718-F7A5271B957F}" type="presOf" srcId="{CE9D7416-6533-4FF5-BBBC-92E5EC12F666}" destId="{49A25F82-4FC4-4DDA-93FD-FADB53CE4395}" srcOrd="0" destOrd="0" presId="urn:microsoft.com/office/officeart/2005/8/layout/vList2"/>
    <dgm:cxn modelId="{A629B77C-D371-4002-81AA-2431EBC0ECDA}" srcId="{FB519A7C-5842-423D-974C-8C4BACC8D907}" destId="{709C64BA-B1EF-4582-8D6B-31F80140F512}" srcOrd="1" destOrd="0" parTransId="{DFB67258-4416-4095-9EBF-F6F23328066C}" sibTransId="{B0CF8C29-7FEF-46EC-81B0-AAE70FACAC57}"/>
    <dgm:cxn modelId="{33A3E0F7-4235-4A2E-843E-A26BC04B148D}" type="presOf" srcId="{F145FECE-5B6E-418D-91AC-53C916FC623D}" destId="{79D032E5-EC95-45B3-9FD5-84D4477B543D}" srcOrd="0" destOrd="0" presId="urn:microsoft.com/office/officeart/2005/8/layout/vList2"/>
    <dgm:cxn modelId="{C88ADB49-8041-45F4-8F57-D30F0884D59B}" srcId="{F145FECE-5B6E-418D-91AC-53C916FC623D}" destId="{CE9D7416-6533-4FF5-BBBC-92E5EC12F666}" srcOrd="0" destOrd="0" parTransId="{918C7E22-F563-431C-8EDD-528649742757}" sibTransId="{201697FA-20A0-43E5-BD35-C69FD3C51850}"/>
    <dgm:cxn modelId="{6270AFA6-6676-4A18-A6C4-3BBE81A8CDA6}" type="presOf" srcId="{FD262D97-0932-4222-8E0A-DA6DB9B7CEC4}" destId="{946F134F-8638-44C3-8397-5DA172B386FE}" srcOrd="0" destOrd="0" presId="urn:microsoft.com/office/officeart/2005/8/layout/vList2"/>
    <dgm:cxn modelId="{6E4F94B9-D25D-4D13-8AD9-A23090D8D0A9}" type="presParOf" srcId="{8D95C31C-B886-46EC-A121-BBA9D8F92806}" destId="{79D032E5-EC95-45B3-9FD5-84D4477B543D}" srcOrd="0" destOrd="0" presId="urn:microsoft.com/office/officeart/2005/8/layout/vList2"/>
    <dgm:cxn modelId="{DA753F9A-F2CA-410C-B8E0-08D5A4DB5BD9}" type="presParOf" srcId="{8D95C31C-B886-46EC-A121-BBA9D8F92806}" destId="{49A25F82-4FC4-4DDA-93FD-FADB53CE4395}" srcOrd="1" destOrd="0" presId="urn:microsoft.com/office/officeart/2005/8/layout/vList2"/>
    <dgm:cxn modelId="{C777AB7A-B212-4778-A4D6-99AE4C996222}" type="presParOf" srcId="{8D95C31C-B886-46EC-A121-BBA9D8F92806}" destId="{338C5FC0-47CF-4F9C-9661-ABA1154BCFE1}" srcOrd="2" destOrd="0" presId="urn:microsoft.com/office/officeart/2005/8/layout/vList2"/>
    <dgm:cxn modelId="{1B651792-1E82-44E9-AC68-6DD1C371FD68}" type="presParOf" srcId="{8D95C31C-B886-46EC-A121-BBA9D8F92806}" destId="{946F134F-8638-44C3-8397-5DA172B386F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461537-97E8-42BB-B9BD-03CE214DCC45}" type="doc">
      <dgm:prSet loTypeId="urn:microsoft.com/office/officeart/2005/8/layout/hProcess7" loCatId="list" qsTypeId="urn:microsoft.com/office/officeart/2005/8/quickstyle/simple5" qsCatId="simple" csTypeId="urn:microsoft.com/office/officeart/2005/8/colors/accent6_2" csCatId="accent6" phldr="1"/>
      <dgm:spPr/>
      <dgm:t>
        <a:bodyPr/>
        <a:lstStyle/>
        <a:p>
          <a:endParaRPr lang="es-PE"/>
        </a:p>
      </dgm:t>
    </dgm:pt>
    <dgm:pt modelId="{DA908BA4-E8B9-4A6E-AA05-589B5F2CFF64}">
      <dgm:prSet phldrT="[Texto]"/>
      <dgm:spPr/>
      <dgm:t>
        <a:bodyPr/>
        <a:lstStyle/>
        <a:p>
          <a:r>
            <a:rPr lang="es-PE" dirty="0" smtClean="0"/>
            <a:t>OBJETIVOS ESTRATÉGICOS</a:t>
          </a:r>
          <a:endParaRPr lang="es-PE" dirty="0"/>
        </a:p>
      </dgm:t>
    </dgm:pt>
    <dgm:pt modelId="{6EE86479-677A-4262-8855-122A57C29546}" type="parTrans" cxnId="{304C4AE3-B19C-411E-A9AA-041808055C24}">
      <dgm:prSet/>
      <dgm:spPr/>
      <dgm:t>
        <a:bodyPr/>
        <a:lstStyle/>
        <a:p>
          <a:endParaRPr lang="es-PE"/>
        </a:p>
      </dgm:t>
    </dgm:pt>
    <dgm:pt modelId="{61551194-DC6D-4E2B-A540-B6A1DF1879DB}" type="sibTrans" cxnId="{304C4AE3-B19C-411E-A9AA-041808055C24}">
      <dgm:prSet/>
      <dgm:spPr/>
      <dgm:t>
        <a:bodyPr/>
        <a:lstStyle/>
        <a:p>
          <a:endParaRPr lang="es-PE"/>
        </a:p>
      </dgm:t>
    </dgm:pt>
    <dgm:pt modelId="{8DC6DF94-3A9B-4046-B95D-D0FEDE8A5E2E}">
      <dgm:prSet phldrT="[Texto]"/>
      <dgm:spPr/>
      <dgm:t>
        <a:bodyPr/>
        <a:lstStyle/>
        <a:p>
          <a:r>
            <a:rPr lang="es-PE" dirty="0" smtClean="0"/>
            <a:t>Nivel Satisfacción de Clientes </a:t>
          </a:r>
          <a:r>
            <a:rPr lang="es-PE" dirty="0" smtClean="0">
              <a:sym typeface="Symbol" panose="05050102010706020507" pitchFamily="18" charset="2"/>
            </a:rPr>
            <a:t> en 10%</a:t>
          </a:r>
          <a:endParaRPr lang="es-PE" dirty="0"/>
        </a:p>
      </dgm:t>
    </dgm:pt>
    <dgm:pt modelId="{08ADAFDC-73AF-430C-9490-522C926C8B5A}" type="parTrans" cxnId="{8A13D4D8-8D19-40CC-97D1-44EAAC6F074B}">
      <dgm:prSet/>
      <dgm:spPr/>
      <dgm:t>
        <a:bodyPr/>
        <a:lstStyle/>
        <a:p>
          <a:endParaRPr lang="es-PE"/>
        </a:p>
      </dgm:t>
    </dgm:pt>
    <dgm:pt modelId="{914FC49E-D754-4981-B248-187480275C11}" type="sibTrans" cxnId="{8A13D4D8-8D19-40CC-97D1-44EAAC6F074B}">
      <dgm:prSet/>
      <dgm:spPr/>
      <dgm:t>
        <a:bodyPr/>
        <a:lstStyle/>
        <a:p>
          <a:endParaRPr lang="es-PE"/>
        </a:p>
      </dgm:t>
    </dgm:pt>
    <dgm:pt modelId="{E381305B-721B-4012-A539-E3DF6B634F0D}">
      <dgm:prSet phldrT="[Texto]"/>
      <dgm:spPr/>
      <dgm:t>
        <a:bodyPr/>
        <a:lstStyle/>
        <a:p>
          <a:r>
            <a:rPr lang="es-PE" dirty="0" smtClean="0">
              <a:solidFill>
                <a:schemeClr val="accent4">
                  <a:lumMod val="40000"/>
                  <a:lumOff val="60000"/>
                </a:schemeClr>
              </a:solidFill>
            </a:rPr>
            <a:t>Ganancias </a:t>
          </a:r>
          <a:r>
            <a:rPr lang="es-PE" dirty="0" smtClean="0">
              <a:solidFill>
                <a:schemeClr val="accent4">
                  <a:lumMod val="40000"/>
                  <a:lumOff val="60000"/>
                </a:schemeClr>
              </a:solidFill>
              <a:sym typeface="Symbol" panose="05050102010706020507" pitchFamily="18" charset="2"/>
            </a:rPr>
            <a:t> en 2%</a:t>
          </a:r>
          <a:endParaRPr lang="es-PE" dirty="0">
            <a:solidFill>
              <a:schemeClr val="accent4">
                <a:lumMod val="40000"/>
                <a:lumOff val="60000"/>
              </a:schemeClr>
            </a:solidFill>
          </a:endParaRPr>
        </a:p>
      </dgm:t>
    </dgm:pt>
    <dgm:pt modelId="{92110F70-D612-4039-9BD4-6446178D95AD}" type="parTrans" cxnId="{C82D5536-116C-41CD-99AA-48045DC2B26A}">
      <dgm:prSet/>
      <dgm:spPr/>
      <dgm:t>
        <a:bodyPr/>
        <a:lstStyle/>
        <a:p>
          <a:endParaRPr lang="es-PE"/>
        </a:p>
      </dgm:t>
    </dgm:pt>
    <dgm:pt modelId="{869660F4-A258-4727-A8D2-E0CAB7D7AEA6}" type="sibTrans" cxnId="{C82D5536-116C-41CD-99AA-48045DC2B26A}">
      <dgm:prSet/>
      <dgm:spPr/>
      <dgm:t>
        <a:bodyPr/>
        <a:lstStyle/>
        <a:p>
          <a:endParaRPr lang="es-PE"/>
        </a:p>
      </dgm:t>
    </dgm:pt>
    <dgm:pt modelId="{FF57E72C-ED6E-42B5-A795-873E3F8F4CBE}">
      <dgm:prSet phldrT="[Texto]"/>
      <dgm:spPr/>
      <dgm:t>
        <a:bodyPr/>
        <a:lstStyle/>
        <a:p>
          <a:r>
            <a:rPr lang="es-PE" dirty="0" smtClean="0"/>
            <a:t>PROPÓSITO</a:t>
          </a:r>
          <a:endParaRPr lang="es-PE" dirty="0"/>
        </a:p>
      </dgm:t>
    </dgm:pt>
    <dgm:pt modelId="{A34651EA-D30B-426B-A66B-922C727C020D}" type="parTrans" cxnId="{BBA9AA8A-E314-41E8-9DEF-CC4507C69497}">
      <dgm:prSet/>
      <dgm:spPr/>
      <dgm:t>
        <a:bodyPr/>
        <a:lstStyle/>
        <a:p>
          <a:endParaRPr lang="es-PE"/>
        </a:p>
      </dgm:t>
    </dgm:pt>
    <dgm:pt modelId="{251DF589-4FD3-4559-B082-B8454D3766AE}" type="sibTrans" cxnId="{BBA9AA8A-E314-41E8-9DEF-CC4507C69497}">
      <dgm:prSet/>
      <dgm:spPr/>
      <dgm:t>
        <a:bodyPr/>
        <a:lstStyle/>
        <a:p>
          <a:endParaRPr lang="es-PE"/>
        </a:p>
      </dgm:t>
    </dgm:pt>
    <dgm:pt modelId="{5E76103B-9499-4704-9C93-1AE6FF94A939}">
      <dgm:prSet phldrT="[Texto]"/>
      <dgm:spPr/>
      <dgm:t>
        <a:bodyPr/>
        <a:lstStyle/>
        <a:p>
          <a:r>
            <a:rPr lang="es-PE" dirty="0" err="1" smtClean="0"/>
            <a:t>Cime</a:t>
          </a:r>
          <a:r>
            <a:rPr lang="es-PE" dirty="0" smtClean="0"/>
            <a:t> = Proveedor Clave Servicios Construcción</a:t>
          </a:r>
          <a:endParaRPr lang="es-PE" dirty="0"/>
        </a:p>
      </dgm:t>
    </dgm:pt>
    <dgm:pt modelId="{F99A2379-BF07-401A-8015-AF916DFDE674}" type="parTrans" cxnId="{0AE577DB-2EF7-4D87-8E1A-FD25E5380249}">
      <dgm:prSet/>
      <dgm:spPr/>
      <dgm:t>
        <a:bodyPr/>
        <a:lstStyle/>
        <a:p>
          <a:endParaRPr lang="es-PE"/>
        </a:p>
      </dgm:t>
    </dgm:pt>
    <dgm:pt modelId="{715C8FC0-DE5C-473F-8BF4-F30952F7D5AA}" type="sibTrans" cxnId="{0AE577DB-2EF7-4D87-8E1A-FD25E5380249}">
      <dgm:prSet/>
      <dgm:spPr/>
      <dgm:t>
        <a:bodyPr/>
        <a:lstStyle/>
        <a:p>
          <a:endParaRPr lang="es-PE"/>
        </a:p>
      </dgm:t>
    </dgm:pt>
    <dgm:pt modelId="{561FD7FB-61DB-439B-B80A-A6C48CA92CD6}">
      <dgm:prSet phldrT="[Texto]"/>
      <dgm:spPr/>
      <dgm:t>
        <a:bodyPr/>
        <a:lstStyle/>
        <a:p>
          <a:r>
            <a:rPr lang="es-PE" dirty="0" smtClean="0">
              <a:solidFill>
                <a:schemeClr val="accent4">
                  <a:lumMod val="40000"/>
                  <a:lumOff val="60000"/>
                </a:schemeClr>
              </a:solidFill>
            </a:rPr>
            <a:t>3% Objetivo de Ventas Cumplido.</a:t>
          </a:r>
          <a:endParaRPr lang="es-PE" dirty="0">
            <a:solidFill>
              <a:schemeClr val="accent4">
                <a:lumMod val="40000"/>
                <a:lumOff val="60000"/>
              </a:schemeClr>
            </a:solidFill>
          </a:endParaRPr>
        </a:p>
      </dgm:t>
    </dgm:pt>
    <dgm:pt modelId="{AA442F30-66BD-4D19-B841-3D756DB0EBB8}" type="parTrans" cxnId="{261DEE57-02AB-4EA1-9B22-E6C663CCE884}">
      <dgm:prSet/>
      <dgm:spPr/>
      <dgm:t>
        <a:bodyPr/>
        <a:lstStyle/>
        <a:p>
          <a:endParaRPr lang="es-PE"/>
        </a:p>
      </dgm:t>
    </dgm:pt>
    <dgm:pt modelId="{C9CEFB6A-237B-46E7-996D-61ED5111FFD0}" type="sibTrans" cxnId="{261DEE57-02AB-4EA1-9B22-E6C663CCE884}">
      <dgm:prSet/>
      <dgm:spPr/>
      <dgm:t>
        <a:bodyPr/>
        <a:lstStyle/>
        <a:p>
          <a:endParaRPr lang="es-PE"/>
        </a:p>
      </dgm:t>
    </dgm:pt>
    <dgm:pt modelId="{8F615A83-7D6B-4F3A-B7D7-FA1183A23ADC}" type="pres">
      <dgm:prSet presAssocID="{9C461537-97E8-42BB-B9BD-03CE214DCC45}" presName="Name0" presStyleCnt="0">
        <dgm:presLayoutVars>
          <dgm:dir/>
          <dgm:animLvl val="lvl"/>
          <dgm:resizeHandles val="exact"/>
        </dgm:presLayoutVars>
      </dgm:prSet>
      <dgm:spPr/>
      <dgm:t>
        <a:bodyPr/>
        <a:lstStyle/>
        <a:p>
          <a:endParaRPr lang="es-PE"/>
        </a:p>
      </dgm:t>
    </dgm:pt>
    <dgm:pt modelId="{C6BA7B2C-AC8C-4EEE-ABE4-C24ABC89262C}" type="pres">
      <dgm:prSet presAssocID="{DA908BA4-E8B9-4A6E-AA05-589B5F2CFF64}" presName="compositeNode" presStyleCnt="0">
        <dgm:presLayoutVars>
          <dgm:bulletEnabled val="1"/>
        </dgm:presLayoutVars>
      </dgm:prSet>
      <dgm:spPr/>
    </dgm:pt>
    <dgm:pt modelId="{97CD1712-3DDD-43DB-9A68-1BF7256C4D26}" type="pres">
      <dgm:prSet presAssocID="{DA908BA4-E8B9-4A6E-AA05-589B5F2CFF64}" presName="bgRect" presStyleLbl="node1" presStyleIdx="0" presStyleCnt="2" custLinFactNeighborX="-439" custLinFactNeighborY="1097"/>
      <dgm:spPr/>
      <dgm:t>
        <a:bodyPr/>
        <a:lstStyle/>
        <a:p>
          <a:endParaRPr lang="es-PE"/>
        </a:p>
      </dgm:t>
    </dgm:pt>
    <dgm:pt modelId="{1558F988-BD02-491A-ACE6-E6BE03F1F017}" type="pres">
      <dgm:prSet presAssocID="{DA908BA4-E8B9-4A6E-AA05-589B5F2CFF64}" presName="parentNode" presStyleLbl="node1" presStyleIdx="0" presStyleCnt="2">
        <dgm:presLayoutVars>
          <dgm:chMax val="0"/>
          <dgm:bulletEnabled val="1"/>
        </dgm:presLayoutVars>
      </dgm:prSet>
      <dgm:spPr/>
      <dgm:t>
        <a:bodyPr/>
        <a:lstStyle/>
        <a:p>
          <a:endParaRPr lang="es-PE"/>
        </a:p>
      </dgm:t>
    </dgm:pt>
    <dgm:pt modelId="{671D1632-AC6B-475D-850E-7F6872C73F17}" type="pres">
      <dgm:prSet presAssocID="{DA908BA4-E8B9-4A6E-AA05-589B5F2CFF64}" presName="childNode" presStyleLbl="node1" presStyleIdx="0" presStyleCnt="2">
        <dgm:presLayoutVars>
          <dgm:bulletEnabled val="1"/>
        </dgm:presLayoutVars>
      </dgm:prSet>
      <dgm:spPr/>
      <dgm:t>
        <a:bodyPr/>
        <a:lstStyle/>
        <a:p>
          <a:endParaRPr lang="es-PE"/>
        </a:p>
      </dgm:t>
    </dgm:pt>
    <dgm:pt modelId="{D53D92FD-FDB7-437B-A470-EC450784354B}" type="pres">
      <dgm:prSet presAssocID="{61551194-DC6D-4E2B-A540-B6A1DF1879DB}" presName="hSp" presStyleCnt="0"/>
      <dgm:spPr/>
    </dgm:pt>
    <dgm:pt modelId="{2541ED2B-BE55-4BD4-B98A-56364559A129}" type="pres">
      <dgm:prSet presAssocID="{61551194-DC6D-4E2B-A540-B6A1DF1879DB}" presName="vProcSp" presStyleCnt="0"/>
      <dgm:spPr/>
    </dgm:pt>
    <dgm:pt modelId="{C9131A49-F0ED-4787-AC2D-61635AE35F29}" type="pres">
      <dgm:prSet presAssocID="{61551194-DC6D-4E2B-A540-B6A1DF1879DB}" presName="vSp1" presStyleCnt="0"/>
      <dgm:spPr/>
    </dgm:pt>
    <dgm:pt modelId="{9AB88AD8-1E56-420C-80AB-8389FC5E84BD}" type="pres">
      <dgm:prSet presAssocID="{61551194-DC6D-4E2B-A540-B6A1DF1879DB}" presName="simulatedConn" presStyleLbl="solidFgAcc1" presStyleIdx="0" presStyleCnt="1"/>
      <dgm:spPr/>
    </dgm:pt>
    <dgm:pt modelId="{3BC10B79-85EF-4B7C-A666-79CD12AF8EAB}" type="pres">
      <dgm:prSet presAssocID="{61551194-DC6D-4E2B-A540-B6A1DF1879DB}" presName="vSp2" presStyleCnt="0"/>
      <dgm:spPr/>
    </dgm:pt>
    <dgm:pt modelId="{5FED3C42-42FA-4F2F-994B-D981DF6D8860}" type="pres">
      <dgm:prSet presAssocID="{61551194-DC6D-4E2B-A540-B6A1DF1879DB}" presName="sibTrans" presStyleCnt="0"/>
      <dgm:spPr/>
    </dgm:pt>
    <dgm:pt modelId="{7A18D4F0-2774-45F7-99A2-72463A298B24}" type="pres">
      <dgm:prSet presAssocID="{FF57E72C-ED6E-42B5-A795-873E3F8F4CBE}" presName="compositeNode" presStyleCnt="0">
        <dgm:presLayoutVars>
          <dgm:bulletEnabled val="1"/>
        </dgm:presLayoutVars>
      </dgm:prSet>
      <dgm:spPr/>
    </dgm:pt>
    <dgm:pt modelId="{BE173B60-0B51-4FAF-A3AE-9ADBFAA9C531}" type="pres">
      <dgm:prSet presAssocID="{FF57E72C-ED6E-42B5-A795-873E3F8F4CBE}" presName="bgRect" presStyleLbl="node1" presStyleIdx="1" presStyleCnt="2" custLinFactNeighborX="478" custLinFactNeighborY="766"/>
      <dgm:spPr/>
      <dgm:t>
        <a:bodyPr/>
        <a:lstStyle/>
        <a:p>
          <a:endParaRPr lang="es-PE"/>
        </a:p>
      </dgm:t>
    </dgm:pt>
    <dgm:pt modelId="{DD8F96E2-0929-4C02-9CEB-5E469D8DC937}" type="pres">
      <dgm:prSet presAssocID="{FF57E72C-ED6E-42B5-A795-873E3F8F4CBE}" presName="parentNode" presStyleLbl="node1" presStyleIdx="1" presStyleCnt="2">
        <dgm:presLayoutVars>
          <dgm:chMax val="0"/>
          <dgm:bulletEnabled val="1"/>
        </dgm:presLayoutVars>
      </dgm:prSet>
      <dgm:spPr/>
      <dgm:t>
        <a:bodyPr/>
        <a:lstStyle/>
        <a:p>
          <a:endParaRPr lang="es-PE"/>
        </a:p>
      </dgm:t>
    </dgm:pt>
    <dgm:pt modelId="{F5FAB879-3F5F-496B-B146-5AF08AEB7ADA}" type="pres">
      <dgm:prSet presAssocID="{FF57E72C-ED6E-42B5-A795-873E3F8F4CBE}" presName="childNode" presStyleLbl="node1" presStyleIdx="1" presStyleCnt="2">
        <dgm:presLayoutVars>
          <dgm:bulletEnabled val="1"/>
        </dgm:presLayoutVars>
      </dgm:prSet>
      <dgm:spPr/>
      <dgm:t>
        <a:bodyPr/>
        <a:lstStyle/>
        <a:p>
          <a:endParaRPr lang="es-PE"/>
        </a:p>
      </dgm:t>
    </dgm:pt>
  </dgm:ptLst>
  <dgm:cxnLst>
    <dgm:cxn modelId="{0AE577DB-2EF7-4D87-8E1A-FD25E5380249}" srcId="{FF57E72C-ED6E-42B5-A795-873E3F8F4CBE}" destId="{5E76103B-9499-4704-9C93-1AE6FF94A939}" srcOrd="0" destOrd="0" parTransId="{F99A2379-BF07-401A-8015-AF916DFDE674}" sibTransId="{715C8FC0-DE5C-473F-8BF4-F30952F7D5AA}"/>
    <dgm:cxn modelId="{D7F770E4-9E9D-4D8A-90C5-786F8C9CB7BB}" type="presOf" srcId="{9C461537-97E8-42BB-B9BD-03CE214DCC45}" destId="{8F615A83-7D6B-4F3A-B7D7-FA1183A23ADC}" srcOrd="0" destOrd="0" presId="urn:microsoft.com/office/officeart/2005/8/layout/hProcess7"/>
    <dgm:cxn modelId="{C5D5FCF4-D6EA-440F-A0B2-3AE3727C80A3}" type="presOf" srcId="{8DC6DF94-3A9B-4046-B95D-D0FEDE8A5E2E}" destId="{671D1632-AC6B-475D-850E-7F6872C73F17}" srcOrd="0" destOrd="0" presId="urn:microsoft.com/office/officeart/2005/8/layout/hProcess7"/>
    <dgm:cxn modelId="{BBA9AA8A-E314-41E8-9DEF-CC4507C69497}" srcId="{9C461537-97E8-42BB-B9BD-03CE214DCC45}" destId="{FF57E72C-ED6E-42B5-A795-873E3F8F4CBE}" srcOrd="1" destOrd="0" parTransId="{A34651EA-D30B-426B-A66B-922C727C020D}" sibTransId="{251DF589-4FD3-4559-B082-B8454D3766AE}"/>
    <dgm:cxn modelId="{8A13D4D8-8D19-40CC-97D1-44EAAC6F074B}" srcId="{DA908BA4-E8B9-4A6E-AA05-589B5F2CFF64}" destId="{8DC6DF94-3A9B-4046-B95D-D0FEDE8A5E2E}" srcOrd="0" destOrd="0" parTransId="{08ADAFDC-73AF-430C-9490-522C926C8B5A}" sibTransId="{914FC49E-D754-4981-B248-187480275C11}"/>
    <dgm:cxn modelId="{E7E50F46-82A1-4104-B904-B2859FF633E4}" type="presOf" srcId="{FF57E72C-ED6E-42B5-A795-873E3F8F4CBE}" destId="{BE173B60-0B51-4FAF-A3AE-9ADBFAA9C531}" srcOrd="0" destOrd="0" presId="urn:microsoft.com/office/officeart/2005/8/layout/hProcess7"/>
    <dgm:cxn modelId="{9EEEBC37-4EE9-4793-AFA6-B6ECBF6BA494}" type="presOf" srcId="{561FD7FB-61DB-439B-B80A-A6C48CA92CD6}" destId="{F5FAB879-3F5F-496B-B146-5AF08AEB7ADA}" srcOrd="0" destOrd="1" presId="urn:microsoft.com/office/officeart/2005/8/layout/hProcess7"/>
    <dgm:cxn modelId="{C82D5536-116C-41CD-99AA-48045DC2B26A}" srcId="{DA908BA4-E8B9-4A6E-AA05-589B5F2CFF64}" destId="{E381305B-721B-4012-A539-E3DF6B634F0D}" srcOrd="1" destOrd="0" parTransId="{92110F70-D612-4039-9BD4-6446178D95AD}" sibTransId="{869660F4-A258-4727-A8D2-E0CAB7D7AEA6}"/>
    <dgm:cxn modelId="{01E70B47-167C-4033-A48E-BD20266FB769}" type="presOf" srcId="{DA908BA4-E8B9-4A6E-AA05-589B5F2CFF64}" destId="{97CD1712-3DDD-43DB-9A68-1BF7256C4D26}" srcOrd="0" destOrd="0" presId="urn:microsoft.com/office/officeart/2005/8/layout/hProcess7"/>
    <dgm:cxn modelId="{F6220918-5C57-497E-9447-0AE3009A7863}" type="presOf" srcId="{5E76103B-9499-4704-9C93-1AE6FF94A939}" destId="{F5FAB879-3F5F-496B-B146-5AF08AEB7ADA}" srcOrd="0" destOrd="0" presId="urn:microsoft.com/office/officeart/2005/8/layout/hProcess7"/>
    <dgm:cxn modelId="{B482E067-4C00-4A20-B364-75999F119F01}" type="presOf" srcId="{DA908BA4-E8B9-4A6E-AA05-589B5F2CFF64}" destId="{1558F988-BD02-491A-ACE6-E6BE03F1F017}" srcOrd="1" destOrd="0" presId="urn:microsoft.com/office/officeart/2005/8/layout/hProcess7"/>
    <dgm:cxn modelId="{261DEE57-02AB-4EA1-9B22-E6C663CCE884}" srcId="{FF57E72C-ED6E-42B5-A795-873E3F8F4CBE}" destId="{561FD7FB-61DB-439B-B80A-A6C48CA92CD6}" srcOrd="1" destOrd="0" parTransId="{AA442F30-66BD-4D19-B841-3D756DB0EBB8}" sibTransId="{C9CEFB6A-237B-46E7-996D-61ED5111FFD0}"/>
    <dgm:cxn modelId="{C1B0850F-5DBF-4BDA-89FF-AAFB75F2310E}" type="presOf" srcId="{E381305B-721B-4012-A539-E3DF6B634F0D}" destId="{671D1632-AC6B-475D-850E-7F6872C73F17}" srcOrd="0" destOrd="1" presId="urn:microsoft.com/office/officeart/2005/8/layout/hProcess7"/>
    <dgm:cxn modelId="{961143E1-C344-4564-B4DB-6E44D15A7090}" type="presOf" srcId="{FF57E72C-ED6E-42B5-A795-873E3F8F4CBE}" destId="{DD8F96E2-0929-4C02-9CEB-5E469D8DC937}" srcOrd="1" destOrd="0" presId="urn:microsoft.com/office/officeart/2005/8/layout/hProcess7"/>
    <dgm:cxn modelId="{304C4AE3-B19C-411E-A9AA-041808055C24}" srcId="{9C461537-97E8-42BB-B9BD-03CE214DCC45}" destId="{DA908BA4-E8B9-4A6E-AA05-589B5F2CFF64}" srcOrd="0" destOrd="0" parTransId="{6EE86479-677A-4262-8855-122A57C29546}" sibTransId="{61551194-DC6D-4E2B-A540-B6A1DF1879DB}"/>
    <dgm:cxn modelId="{F61A5ABD-90D0-4F14-92BE-699C36934334}" type="presParOf" srcId="{8F615A83-7D6B-4F3A-B7D7-FA1183A23ADC}" destId="{C6BA7B2C-AC8C-4EEE-ABE4-C24ABC89262C}" srcOrd="0" destOrd="0" presId="urn:microsoft.com/office/officeart/2005/8/layout/hProcess7"/>
    <dgm:cxn modelId="{F8F2D075-A45E-4A1E-AE6B-5C2F5D8DD11C}" type="presParOf" srcId="{C6BA7B2C-AC8C-4EEE-ABE4-C24ABC89262C}" destId="{97CD1712-3DDD-43DB-9A68-1BF7256C4D26}" srcOrd="0" destOrd="0" presId="urn:microsoft.com/office/officeart/2005/8/layout/hProcess7"/>
    <dgm:cxn modelId="{E028160F-44BE-497F-BD14-38C41CA35545}" type="presParOf" srcId="{C6BA7B2C-AC8C-4EEE-ABE4-C24ABC89262C}" destId="{1558F988-BD02-491A-ACE6-E6BE03F1F017}" srcOrd="1" destOrd="0" presId="urn:microsoft.com/office/officeart/2005/8/layout/hProcess7"/>
    <dgm:cxn modelId="{13AAD2E0-76A8-4CC7-ADB7-29256CD8785B}" type="presParOf" srcId="{C6BA7B2C-AC8C-4EEE-ABE4-C24ABC89262C}" destId="{671D1632-AC6B-475D-850E-7F6872C73F17}" srcOrd="2" destOrd="0" presId="urn:microsoft.com/office/officeart/2005/8/layout/hProcess7"/>
    <dgm:cxn modelId="{867C3F8F-D6BD-4711-B179-D519C5514A7E}" type="presParOf" srcId="{8F615A83-7D6B-4F3A-B7D7-FA1183A23ADC}" destId="{D53D92FD-FDB7-437B-A470-EC450784354B}" srcOrd="1" destOrd="0" presId="urn:microsoft.com/office/officeart/2005/8/layout/hProcess7"/>
    <dgm:cxn modelId="{1B7EB0AD-766A-4988-AC21-943F248246A4}" type="presParOf" srcId="{8F615A83-7D6B-4F3A-B7D7-FA1183A23ADC}" destId="{2541ED2B-BE55-4BD4-B98A-56364559A129}" srcOrd="2" destOrd="0" presId="urn:microsoft.com/office/officeart/2005/8/layout/hProcess7"/>
    <dgm:cxn modelId="{F733D2F1-8B6A-4022-88A4-F7C4E3C1DAE6}" type="presParOf" srcId="{2541ED2B-BE55-4BD4-B98A-56364559A129}" destId="{C9131A49-F0ED-4787-AC2D-61635AE35F29}" srcOrd="0" destOrd="0" presId="urn:microsoft.com/office/officeart/2005/8/layout/hProcess7"/>
    <dgm:cxn modelId="{11DBFECF-A038-4CE7-8BE5-1A1715233027}" type="presParOf" srcId="{2541ED2B-BE55-4BD4-B98A-56364559A129}" destId="{9AB88AD8-1E56-420C-80AB-8389FC5E84BD}" srcOrd="1" destOrd="0" presId="urn:microsoft.com/office/officeart/2005/8/layout/hProcess7"/>
    <dgm:cxn modelId="{179988F8-080B-4E8D-AB72-25C120F54F66}" type="presParOf" srcId="{2541ED2B-BE55-4BD4-B98A-56364559A129}" destId="{3BC10B79-85EF-4B7C-A666-79CD12AF8EAB}" srcOrd="2" destOrd="0" presId="urn:microsoft.com/office/officeart/2005/8/layout/hProcess7"/>
    <dgm:cxn modelId="{EAB27A5D-1941-462E-AFDC-EF71A618277D}" type="presParOf" srcId="{8F615A83-7D6B-4F3A-B7D7-FA1183A23ADC}" destId="{5FED3C42-42FA-4F2F-994B-D981DF6D8860}" srcOrd="3" destOrd="0" presId="urn:microsoft.com/office/officeart/2005/8/layout/hProcess7"/>
    <dgm:cxn modelId="{AD593284-36FE-48B1-B441-349E7452B0D3}" type="presParOf" srcId="{8F615A83-7D6B-4F3A-B7D7-FA1183A23ADC}" destId="{7A18D4F0-2774-45F7-99A2-72463A298B24}" srcOrd="4" destOrd="0" presId="urn:microsoft.com/office/officeart/2005/8/layout/hProcess7"/>
    <dgm:cxn modelId="{1B410F31-AD50-46F6-8981-F8FE4894FA66}" type="presParOf" srcId="{7A18D4F0-2774-45F7-99A2-72463A298B24}" destId="{BE173B60-0B51-4FAF-A3AE-9ADBFAA9C531}" srcOrd="0" destOrd="0" presId="urn:microsoft.com/office/officeart/2005/8/layout/hProcess7"/>
    <dgm:cxn modelId="{352F50AB-3075-484D-80FA-5B5E1B3168A5}" type="presParOf" srcId="{7A18D4F0-2774-45F7-99A2-72463A298B24}" destId="{DD8F96E2-0929-4C02-9CEB-5E469D8DC937}" srcOrd="1" destOrd="0" presId="urn:microsoft.com/office/officeart/2005/8/layout/hProcess7"/>
    <dgm:cxn modelId="{B58FB965-ED20-4C18-B1F7-54842B6A5749}" type="presParOf" srcId="{7A18D4F0-2774-45F7-99A2-72463A298B24}" destId="{F5FAB879-3F5F-496B-B146-5AF08AEB7ADA}" srcOrd="2" destOrd="0" presId="urn:microsoft.com/office/officeart/2005/8/layout/hProcess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6E601-0CF6-45D0-9D63-137DB7DA4568}" type="doc">
      <dgm:prSet loTypeId="urn:microsoft.com/office/officeart/2005/8/layout/matrix1" loCatId="matrix" qsTypeId="urn:microsoft.com/office/officeart/2005/8/quickstyle/simple1" qsCatId="simple" csTypeId="urn:microsoft.com/office/officeart/2005/8/colors/accent5_2" csCatId="accent5" phldr="1"/>
      <dgm:spPr/>
      <dgm:t>
        <a:bodyPr/>
        <a:lstStyle/>
        <a:p>
          <a:endParaRPr lang="es-PE"/>
        </a:p>
      </dgm:t>
    </dgm:pt>
    <dgm:pt modelId="{2FC77825-D7BE-427E-B140-C22451A47740}">
      <dgm:prSet phldrT="[Texto]"/>
      <dgm:spPr/>
      <dgm:t>
        <a:bodyPr/>
        <a:lstStyle/>
        <a:p>
          <a:r>
            <a:rPr lang="es-PE" dirty="0" smtClean="0"/>
            <a:t>Objetivos del Proyecto</a:t>
          </a:r>
          <a:endParaRPr lang="es-PE" dirty="0"/>
        </a:p>
      </dgm:t>
    </dgm:pt>
    <dgm:pt modelId="{24A14A28-653B-4571-9955-A53150EBD552}" type="parTrans" cxnId="{9B78666D-D7DF-42A0-82F0-A38E93152AF7}">
      <dgm:prSet/>
      <dgm:spPr/>
      <dgm:t>
        <a:bodyPr/>
        <a:lstStyle/>
        <a:p>
          <a:endParaRPr lang="es-PE"/>
        </a:p>
      </dgm:t>
    </dgm:pt>
    <dgm:pt modelId="{55027146-5190-458C-8C10-97393C7EBF47}" type="sibTrans" cxnId="{9B78666D-D7DF-42A0-82F0-A38E93152AF7}">
      <dgm:prSet/>
      <dgm:spPr/>
      <dgm:t>
        <a:bodyPr/>
        <a:lstStyle/>
        <a:p>
          <a:endParaRPr lang="es-PE"/>
        </a:p>
      </dgm:t>
    </dgm:pt>
    <dgm:pt modelId="{48C95EA6-19F3-40A6-8CB8-9597ABE41D99}">
      <dgm:prSet phldrT="[Texto]"/>
      <dgm:spPr/>
      <dgm:t>
        <a:bodyPr/>
        <a:lstStyle/>
        <a:p>
          <a:r>
            <a:rPr lang="es-PE" dirty="0" smtClean="0">
              <a:sym typeface="Symbol" panose="05050102010706020507" pitchFamily="18" charset="2"/>
            </a:rPr>
            <a:t> Pérdidas Combustible Volátil del 25% al 5%</a:t>
          </a:r>
          <a:endParaRPr lang="es-PE" dirty="0"/>
        </a:p>
      </dgm:t>
    </dgm:pt>
    <dgm:pt modelId="{1A02ACE1-6390-4C53-A565-A505E4AAC3EE}" type="parTrans" cxnId="{EC49773B-E4ED-46CB-AC13-14DBDC382F9C}">
      <dgm:prSet/>
      <dgm:spPr/>
      <dgm:t>
        <a:bodyPr/>
        <a:lstStyle/>
        <a:p>
          <a:endParaRPr lang="es-PE"/>
        </a:p>
      </dgm:t>
    </dgm:pt>
    <dgm:pt modelId="{2E610F28-2ECE-4B30-95D3-FF31A1707B40}" type="sibTrans" cxnId="{EC49773B-E4ED-46CB-AC13-14DBDC382F9C}">
      <dgm:prSet/>
      <dgm:spPr/>
      <dgm:t>
        <a:bodyPr/>
        <a:lstStyle/>
        <a:p>
          <a:endParaRPr lang="es-PE"/>
        </a:p>
      </dgm:t>
    </dgm:pt>
    <dgm:pt modelId="{77A79A3F-C39B-4745-BE1F-78E09394DBEC}">
      <dgm:prSet phldrT="[Texto]"/>
      <dgm:spPr/>
      <dgm:t>
        <a:bodyPr/>
        <a:lstStyle/>
        <a:p>
          <a:r>
            <a:rPr lang="es-PE" dirty="0" smtClean="0"/>
            <a:t>Proteger al combustible almacenado de los eventos pirotécnicos de las festividades de la zona</a:t>
          </a:r>
          <a:endParaRPr lang="es-PE" dirty="0"/>
        </a:p>
      </dgm:t>
    </dgm:pt>
    <dgm:pt modelId="{57CD43A7-4B8D-439B-B8A0-ED1CD55654D7}" type="parTrans" cxnId="{4626CF1C-1297-42F5-B054-CAC16D7B0A51}">
      <dgm:prSet/>
      <dgm:spPr/>
      <dgm:t>
        <a:bodyPr/>
        <a:lstStyle/>
        <a:p>
          <a:endParaRPr lang="es-PE"/>
        </a:p>
      </dgm:t>
    </dgm:pt>
    <dgm:pt modelId="{18CE8E4B-6A01-4A21-A90E-8F4D4BFB5D4C}" type="sibTrans" cxnId="{4626CF1C-1297-42F5-B054-CAC16D7B0A51}">
      <dgm:prSet/>
      <dgm:spPr/>
      <dgm:t>
        <a:bodyPr/>
        <a:lstStyle/>
        <a:p>
          <a:endParaRPr lang="es-PE"/>
        </a:p>
      </dgm:t>
    </dgm:pt>
    <dgm:pt modelId="{53E61794-0F23-4F7A-8B69-BC2F9DD1BB9A}">
      <dgm:prSet phldrT="[Texto]"/>
      <dgm:spPr/>
      <dgm:t>
        <a:bodyPr/>
        <a:lstStyle/>
        <a:p>
          <a:r>
            <a:rPr lang="es-PE" dirty="0" smtClean="0"/>
            <a:t>Cumplir con el alcance del proyecto definido en el expediente técnico COM-0002-2017</a:t>
          </a:r>
          <a:endParaRPr lang="es-PE" dirty="0"/>
        </a:p>
      </dgm:t>
    </dgm:pt>
    <dgm:pt modelId="{927D0529-5678-4777-8FEA-766785A39F8E}" type="parTrans" cxnId="{6181C69C-2206-4E87-A1B5-B89FB6163F36}">
      <dgm:prSet/>
      <dgm:spPr/>
      <dgm:t>
        <a:bodyPr/>
        <a:lstStyle/>
        <a:p>
          <a:endParaRPr lang="es-PE"/>
        </a:p>
      </dgm:t>
    </dgm:pt>
    <dgm:pt modelId="{AB3FFF92-6CFC-4F03-9959-BDC681D02E98}" type="sibTrans" cxnId="{6181C69C-2206-4E87-A1B5-B89FB6163F36}">
      <dgm:prSet/>
      <dgm:spPr/>
      <dgm:t>
        <a:bodyPr/>
        <a:lstStyle/>
        <a:p>
          <a:endParaRPr lang="es-PE"/>
        </a:p>
      </dgm:t>
    </dgm:pt>
    <dgm:pt modelId="{67BF4E0F-7721-4F8D-B063-2144108D4AB1}">
      <dgm:prSet phldrT="[Texto]"/>
      <dgm:spPr/>
      <dgm:t>
        <a:bodyPr/>
        <a:lstStyle/>
        <a:p>
          <a:r>
            <a:rPr lang="es-PE" dirty="0" smtClean="0"/>
            <a:t>Cumplir con las normativas del API 650, bajo las cuales se entregará el proyecto.</a:t>
          </a:r>
          <a:endParaRPr lang="es-PE" dirty="0"/>
        </a:p>
      </dgm:t>
    </dgm:pt>
    <dgm:pt modelId="{D18DDAFE-62D8-4D54-AEF1-87F43F6CCF89}" type="parTrans" cxnId="{E6CF04E1-B878-40F7-BCE6-A61071C86666}">
      <dgm:prSet/>
      <dgm:spPr/>
      <dgm:t>
        <a:bodyPr/>
        <a:lstStyle/>
        <a:p>
          <a:endParaRPr lang="es-PE"/>
        </a:p>
      </dgm:t>
    </dgm:pt>
    <dgm:pt modelId="{BE0908B5-F280-44CF-83EC-43F817CE8410}" type="sibTrans" cxnId="{E6CF04E1-B878-40F7-BCE6-A61071C86666}">
      <dgm:prSet/>
      <dgm:spPr/>
      <dgm:t>
        <a:bodyPr/>
        <a:lstStyle/>
        <a:p>
          <a:endParaRPr lang="es-PE"/>
        </a:p>
      </dgm:t>
    </dgm:pt>
    <dgm:pt modelId="{ABEA1C92-2802-4DAE-AFCB-1C03B3B885EB}" type="pres">
      <dgm:prSet presAssocID="{9FD6E601-0CF6-45D0-9D63-137DB7DA4568}" presName="diagram" presStyleCnt="0">
        <dgm:presLayoutVars>
          <dgm:chMax val="1"/>
          <dgm:dir/>
          <dgm:animLvl val="ctr"/>
          <dgm:resizeHandles val="exact"/>
        </dgm:presLayoutVars>
      </dgm:prSet>
      <dgm:spPr/>
      <dgm:t>
        <a:bodyPr/>
        <a:lstStyle/>
        <a:p>
          <a:endParaRPr lang="es-PE"/>
        </a:p>
      </dgm:t>
    </dgm:pt>
    <dgm:pt modelId="{94D6DD69-2A30-4DFC-8C46-859A673E9CD4}" type="pres">
      <dgm:prSet presAssocID="{9FD6E601-0CF6-45D0-9D63-137DB7DA4568}" presName="matrix" presStyleCnt="0"/>
      <dgm:spPr/>
    </dgm:pt>
    <dgm:pt modelId="{282F3171-DFF0-4221-B26D-9359C5F24092}" type="pres">
      <dgm:prSet presAssocID="{9FD6E601-0CF6-45D0-9D63-137DB7DA4568}" presName="tile1" presStyleLbl="node1" presStyleIdx="0" presStyleCnt="4"/>
      <dgm:spPr/>
      <dgm:t>
        <a:bodyPr/>
        <a:lstStyle/>
        <a:p>
          <a:endParaRPr lang="es-PE"/>
        </a:p>
      </dgm:t>
    </dgm:pt>
    <dgm:pt modelId="{AA1A7B4F-DB3D-41CB-8A4C-0E2BFAA5AFF9}" type="pres">
      <dgm:prSet presAssocID="{9FD6E601-0CF6-45D0-9D63-137DB7DA4568}" presName="tile1text" presStyleLbl="node1" presStyleIdx="0" presStyleCnt="4">
        <dgm:presLayoutVars>
          <dgm:chMax val="0"/>
          <dgm:chPref val="0"/>
          <dgm:bulletEnabled val="1"/>
        </dgm:presLayoutVars>
      </dgm:prSet>
      <dgm:spPr/>
      <dgm:t>
        <a:bodyPr/>
        <a:lstStyle/>
        <a:p>
          <a:endParaRPr lang="es-PE"/>
        </a:p>
      </dgm:t>
    </dgm:pt>
    <dgm:pt modelId="{F69FB4A9-D5D5-4552-8520-E94FC15973C0}" type="pres">
      <dgm:prSet presAssocID="{9FD6E601-0CF6-45D0-9D63-137DB7DA4568}" presName="tile2" presStyleLbl="node1" presStyleIdx="1" presStyleCnt="4" custLinFactNeighborX="7148" custLinFactNeighborY="-5300"/>
      <dgm:spPr/>
      <dgm:t>
        <a:bodyPr/>
        <a:lstStyle/>
        <a:p>
          <a:endParaRPr lang="es-PE"/>
        </a:p>
      </dgm:t>
    </dgm:pt>
    <dgm:pt modelId="{20218451-06CB-4A4E-B69F-DE3F87525CDC}" type="pres">
      <dgm:prSet presAssocID="{9FD6E601-0CF6-45D0-9D63-137DB7DA4568}" presName="tile2text" presStyleLbl="node1" presStyleIdx="1" presStyleCnt="4">
        <dgm:presLayoutVars>
          <dgm:chMax val="0"/>
          <dgm:chPref val="0"/>
          <dgm:bulletEnabled val="1"/>
        </dgm:presLayoutVars>
      </dgm:prSet>
      <dgm:spPr/>
      <dgm:t>
        <a:bodyPr/>
        <a:lstStyle/>
        <a:p>
          <a:endParaRPr lang="es-PE"/>
        </a:p>
      </dgm:t>
    </dgm:pt>
    <dgm:pt modelId="{0D0E8D3E-F6A7-4203-9478-4CB9E1593A4F}" type="pres">
      <dgm:prSet presAssocID="{9FD6E601-0CF6-45D0-9D63-137DB7DA4568}" presName="tile3" presStyleLbl="node1" presStyleIdx="2" presStyleCnt="4"/>
      <dgm:spPr/>
      <dgm:t>
        <a:bodyPr/>
        <a:lstStyle/>
        <a:p>
          <a:endParaRPr lang="es-PE"/>
        </a:p>
      </dgm:t>
    </dgm:pt>
    <dgm:pt modelId="{2F3D6AF8-46F7-4E68-A0AD-6056B9F29BA4}" type="pres">
      <dgm:prSet presAssocID="{9FD6E601-0CF6-45D0-9D63-137DB7DA4568}" presName="tile3text" presStyleLbl="node1" presStyleIdx="2" presStyleCnt="4">
        <dgm:presLayoutVars>
          <dgm:chMax val="0"/>
          <dgm:chPref val="0"/>
          <dgm:bulletEnabled val="1"/>
        </dgm:presLayoutVars>
      </dgm:prSet>
      <dgm:spPr/>
      <dgm:t>
        <a:bodyPr/>
        <a:lstStyle/>
        <a:p>
          <a:endParaRPr lang="es-PE"/>
        </a:p>
      </dgm:t>
    </dgm:pt>
    <dgm:pt modelId="{EF24F8EE-CA6D-42B6-B1C2-054E0294AF60}" type="pres">
      <dgm:prSet presAssocID="{9FD6E601-0CF6-45D0-9D63-137DB7DA4568}" presName="tile4" presStyleLbl="node1" presStyleIdx="3" presStyleCnt="4"/>
      <dgm:spPr/>
      <dgm:t>
        <a:bodyPr/>
        <a:lstStyle/>
        <a:p>
          <a:endParaRPr lang="es-PE"/>
        </a:p>
      </dgm:t>
    </dgm:pt>
    <dgm:pt modelId="{F933C0A2-682B-4409-9326-A4611DEC7E15}" type="pres">
      <dgm:prSet presAssocID="{9FD6E601-0CF6-45D0-9D63-137DB7DA4568}" presName="tile4text" presStyleLbl="node1" presStyleIdx="3" presStyleCnt="4">
        <dgm:presLayoutVars>
          <dgm:chMax val="0"/>
          <dgm:chPref val="0"/>
          <dgm:bulletEnabled val="1"/>
        </dgm:presLayoutVars>
      </dgm:prSet>
      <dgm:spPr/>
      <dgm:t>
        <a:bodyPr/>
        <a:lstStyle/>
        <a:p>
          <a:endParaRPr lang="es-PE"/>
        </a:p>
      </dgm:t>
    </dgm:pt>
    <dgm:pt modelId="{EED29346-5D9A-4D53-B4CA-9EF1C2CC9834}" type="pres">
      <dgm:prSet presAssocID="{9FD6E601-0CF6-45D0-9D63-137DB7DA4568}" presName="centerTile" presStyleLbl="fgShp" presStyleIdx="0" presStyleCnt="1">
        <dgm:presLayoutVars>
          <dgm:chMax val="0"/>
          <dgm:chPref val="0"/>
        </dgm:presLayoutVars>
      </dgm:prSet>
      <dgm:spPr/>
      <dgm:t>
        <a:bodyPr/>
        <a:lstStyle/>
        <a:p>
          <a:endParaRPr lang="es-PE"/>
        </a:p>
      </dgm:t>
    </dgm:pt>
  </dgm:ptLst>
  <dgm:cxnLst>
    <dgm:cxn modelId="{033E92F0-121B-4046-8858-5DF223A64DCA}" type="presOf" srcId="{9FD6E601-0CF6-45D0-9D63-137DB7DA4568}" destId="{ABEA1C92-2802-4DAE-AFCB-1C03B3B885EB}" srcOrd="0" destOrd="0" presId="urn:microsoft.com/office/officeart/2005/8/layout/matrix1"/>
    <dgm:cxn modelId="{9B78666D-D7DF-42A0-82F0-A38E93152AF7}" srcId="{9FD6E601-0CF6-45D0-9D63-137DB7DA4568}" destId="{2FC77825-D7BE-427E-B140-C22451A47740}" srcOrd="0" destOrd="0" parTransId="{24A14A28-653B-4571-9955-A53150EBD552}" sibTransId="{55027146-5190-458C-8C10-97393C7EBF47}"/>
    <dgm:cxn modelId="{807245F5-1C4A-425D-AE91-32A21ED1AC29}" type="presOf" srcId="{77A79A3F-C39B-4745-BE1F-78E09394DBEC}" destId="{20218451-06CB-4A4E-B69F-DE3F87525CDC}" srcOrd="1" destOrd="0" presId="urn:microsoft.com/office/officeart/2005/8/layout/matrix1"/>
    <dgm:cxn modelId="{6181C69C-2206-4E87-A1B5-B89FB6163F36}" srcId="{2FC77825-D7BE-427E-B140-C22451A47740}" destId="{53E61794-0F23-4F7A-8B69-BC2F9DD1BB9A}" srcOrd="2" destOrd="0" parTransId="{927D0529-5678-4777-8FEA-766785A39F8E}" sibTransId="{AB3FFF92-6CFC-4F03-9959-BDC681D02E98}"/>
    <dgm:cxn modelId="{6FF3C59A-2C18-4AF3-B4A1-A46C4B6F46E6}" type="presOf" srcId="{2FC77825-D7BE-427E-B140-C22451A47740}" destId="{EED29346-5D9A-4D53-B4CA-9EF1C2CC9834}" srcOrd="0" destOrd="0" presId="urn:microsoft.com/office/officeart/2005/8/layout/matrix1"/>
    <dgm:cxn modelId="{37986FF4-96DE-4C5D-803F-0C21D6DF6E7F}" type="presOf" srcId="{67BF4E0F-7721-4F8D-B063-2144108D4AB1}" destId="{F933C0A2-682B-4409-9326-A4611DEC7E15}" srcOrd="1" destOrd="0" presId="urn:microsoft.com/office/officeart/2005/8/layout/matrix1"/>
    <dgm:cxn modelId="{C1343BE3-56E1-4D78-BBD5-196AE146F6E5}" type="presOf" srcId="{67BF4E0F-7721-4F8D-B063-2144108D4AB1}" destId="{EF24F8EE-CA6D-42B6-B1C2-054E0294AF60}" srcOrd="0" destOrd="0" presId="urn:microsoft.com/office/officeart/2005/8/layout/matrix1"/>
    <dgm:cxn modelId="{996759ED-FF37-4E84-908E-EFB2EC449612}" type="presOf" srcId="{53E61794-0F23-4F7A-8B69-BC2F9DD1BB9A}" destId="{0D0E8D3E-F6A7-4203-9478-4CB9E1593A4F}" srcOrd="0" destOrd="0" presId="urn:microsoft.com/office/officeart/2005/8/layout/matrix1"/>
    <dgm:cxn modelId="{E6CF04E1-B878-40F7-BCE6-A61071C86666}" srcId="{2FC77825-D7BE-427E-B140-C22451A47740}" destId="{67BF4E0F-7721-4F8D-B063-2144108D4AB1}" srcOrd="3" destOrd="0" parTransId="{D18DDAFE-62D8-4D54-AEF1-87F43F6CCF89}" sibTransId="{BE0908B5-F280-44CF-83EC-43F817CE8410}"/>
    <dgm:cxn modelId="{A72555DC-A8A2-4E93-AD8C-CAFFFE47A91B}" type="presOf" srcId="{48C95EA6-19F3-40A6-8CB8-9597ABE41D99}" destId="{282F3171-DFF0-4221-B26D-9359C5F24092}" srcOrd="0" destOrd="0" presId="urn:microsoft.com/office/officeart/2005/8/layout/matrix1"/>
    <dgm:cxn modelId="{4626CF1C-1297-42F5-B054-CAC16D7B0A51}" srcId="{2FC77825-D7BE-427E-B140-C22451A47740}" destId="{77A79A3F-C39B-4745-BE1F-78E09394DBEC}" srcOrd="1" destOrd="0" parTransId="{57CD43A7-4B8D-439B-B8A0-ED1CD55654D7}" sibTransId="{18CE8E4B-6A01-4A21-A90E-8F4D4BFB5D4C}"/>
    <dgm:cxn modelId="{E8FACF07-629F-4468-B4A2-3B861CDD50FB}" type="presOf" srcId="{53E61794-0F23-4F7A-8B69-BC2F9DD1BB9A}" destId="{2F3D6AF8-46F7-4E68-A0AD-6056B9F29BA4}" srcOrd="1" destOrd="0" presId="urn:microsoft.com/office/officeart/2005/8/layout/matrix1"/>
    <dgm:cxn modelId="{CB11E28F-C6A7-45E9-B3A7-BC30DC74CCC8}" type="presOf" srcId="{77A79A3F-C39B-4745-BE1F-78E09394DBEC}" destId="{F69FB4A9-D5D5-4552-8520-E94FC15973C0}" srcOrd="0" destOrd="0" presId="urn:microsoft.com/office/officeart/2005/8/layout/matrix1"/>
    <dgm:cxn modelId="{365148EE-D4AC-4B12-8DFC-3DB640BD3E0B}" type="presOf" srcId="{48C95EA6-19F3-40A6-8CB8-9597ABE41D99}" destId="{AA1A7B4F-DB3D-41CB-8A4C-0E2BFAA5AFF9}" srcOrd="1" destOrd="0" presId="urn:microsoft.com/office/officeart/2005/8/layout/matrix1"/>
    <dgm:cxn modelId="{EC49773B-E4ED-46CB-AC13-14DBDC382F9C}" srcId="{2FC77825-D7BE-427E-B140-C22451A47740}" destId="{48C95EA6-19F3-40A6-8CB8-9597ABE41D99}" srcOrd="0" destOrd="0" parTransId="{1A02ACE1-6390-4C53-A565-A505E4AAC3EE}" sibTransId="{2E610F28-2ECE-4B30-95D3-FF31A1707B40}"/>
    <dgm:cxn modelId="{7CBE4832-2AAE-471B-8E6B-7BAAB0F65C61}" type="presParOf" srcId="{ABEA1C92-2802-4DAE-AFCB-1C03B3B885EB}" destId="{94D6DD69-2A30-4DFC-8C46-859A673E9CD4}" srcOrd="0" destOrd="0" presId="urn:microsoft.com/office/officeart/2005/8/layout/matrix1"/>
    <dgm:cxn modelId="{8172DBFE-9E06-43DE-BFC9-70168EEBD6F2}" type="presParOf" srcId="{94D6DD69-2A30-4DFC-8C46-859A673E9CD4}" destId="{282F3171-DFF0-4221-B26D-9359C5F24092}" srcOrd="0" destOrd="0" presId="urn:microsoft.com/office/officeart/2005/8/layout/matrix1"/>
    <dgm:cxn modelId="{6B389954-1FEF-46A1-8EBB-7B367EFB5AA1}" type="presParOf" srcId="{94D6DD69-2A30-4DFC-8C46-859A673E9CD4}" destId="{AA1A7B4F-DB3D-41CB-8A4C-0E2BFAA5AFF9}" srcOrd="1" destOrd="0" presId="urn:microsoft.com/office/officeart/2005/8/layout/matrix1"/>
    <dgm:cxn modelId="{D36DB437-1AE4-47C0-92AD-D870AD6430D1}" type="presParOf" srcId="{94D6DD69-2A30-4DFC-8C46-859A673E9CD4}" destId="{F69FB4A9-D5D5-4552-8520-E94FC15973C0}" srcOrd="2" destOrd="0" presId="urn:microsoft.com/office/officeart/2005/8/layout/matrix1"/>
    <dgm:cxn modelId="{F573C219-8BD7-4A95-A871-F1557587F60D}" type="presParOf" srcId="{94D6DD69-2A30-4DFC-8C46-859A673E9CD4}" destId="{20218451-06CB-4A4E-B69F-DE3F87525CDC}" srcOrd="3" destOrd="0" presId="urn:microsoft.com/office/officeart/2005/8/layout/matrix1"/>
    <dgm:cxn modelId="{3254EBA5-74D0-478E-B726-62124CE95AAC}" type="presParOf" srcId="{94D6DD69-2A30-4DFC-8C46-859A673E9CD4}" destId="{0D0E8D3E-F6A7-4203-9478-4CB9E1593A4F}" srcOrd="4" destOrd="0" presId="urn:microsoft.com/office/officeart/2005/8/layout/matrix1"/>
    <dgm:cxn modelId="{11D2020D-A026-4DD3-8396-E4AD86291C05}" type="presParOf" srcId="{94D6DD69-2A30-4DFC-8C46-859A673E9CD4}" destId="{2F3D6AF8-46F7-4E68-A0AD-6056B9F29BA4}" srcOrd="5" destOrd="0" presId="urn:microsoft.com/office/officeart/2005/8/layout/matrix1"/>
    <dgm:cxn modelId="{878EF6DA-7772-4DB8-B2AF-87A605027015}" type="presParOf" srcId="{94D6DD69-2A30-4DFC-8C46-859A673E9CD4}" destId="{EF24F8EE-CA6D-42B6-B1C2-054E0294AF60}" srcOrd="6" destOrd="0" presId="urn:microsoft.com/office/officeart/2005/8/layout/matrix1"/>
    <dgm:cxn modelId="{34FC611E-8BFD-47E8-ADC3-059DAD6B00F4}" type="presParOf" srcId="{94D6DD69-2A30-4DFC-8C46-859A673E9CD4}" destId="{F933C0A2-682B-4409-9326-A4611DEC7E15}" srcOrd="7" destOrd="0" presId="urn:microsoft.com/office/officeart/2005/8/layout/matrix1"/>
    <dgm:cxn modelId="{670E11CC-CC50-4FE1-AD96-27563DB7789C}" type="presParOf" srcId="{ABEA1C92-2802-4DAE-AFCB-1C03B3B885EB}" destId="{EED29346-5D9A-4D53-B4CA-9EF1C2CC9834}" srcOrd="1" destOrd="0" presId="urn:microsoft.com/office/officeart/2005/8/layout/matrix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EA66BA-6D7D-4171-A1F3-E8828D0022FE}" type="doc">
      <dgm:prSet loTypeId="urn:microsoft.com/office/officeart/2005/8/layout/hList1" loCatId="list" qsTypeId="urn:microsoft.com/office/officeart/2005/8/quickstyle/3d2" qsCatId="3D" csTypeId="urn:microsoft.com/office/officeart/2005/8/colors/accent4_4" csCatId="accent4" phldr="1"/>
      <dgm:spPr/>
      <dgm:t>
        <a:bodyPr/>
        <a:lstStyle/>
        <a:p>
          <a:endParaRPr lang="es-PE"/>
        </a:p>
      </dgm:t>
    </dgm:pt>
    <dgm:pt modelId="{38E70995-DB32-4F39-88B0-F273D7C41BBB}">
      <dgm:prSet phldrT="[Texto]"/>
      <dgm:spPr/>
      <dgm:t>
        <a:bodyPr/>
        <a:lstStyle/>
        <a:p>
          <a:r>
            <a:rPr lang="es-PE" dirty="0" smtClean="0"/>
            <a:t>Factores Críticos de Éxito</a:t>
          </a:r>
          <a:endParaRPr lang="es-PE" dirty="0"/>
        </a:p>
      </dgm:t>
    </dgm:pt>
    <dgm:pt modelId="{B55CBE86-0F30-4A9A-A574-325AF0147F74}" type="parTrans" cxnId="{80597B60-038A-40E6-9F5E-3F7EB621163D}">
      <dgm:prSet/>
      <dgm:spPr/>
      <dgm:t>
        <a:bodyPr/>
        <a:lstStyle/>
        <a:p>
          <a:endParaRPr lang="es-PE"/>
        </a:p>
      </dgm:t>
    </dgm:pt>
    <dgm:pt modelId="{36C1C118-D1D3-4DBC-BF65-1474CD55A010}" type="sibTrans" cxnId="{80597B60-038A-40E6-9F5E-3F7EB621163D}">
      <dgm:prSet/>
      <dgm:spPr/>
      <dgm:t>
        <a:bodyPr/>
        <a:lstStyle/>
        <a:p>
          <a:endParaRPr lang="es-PE"/>
        </a:p>
      </dgm:t>
    </dgm:pt>
    <dgm:pt modelId="{38A3F541-C59D-41BA-835B-2A111524E0AE}">
      <dgm:prSet phldrT="[Texto]"/>
      <dgm:spPr/>
      <dgm:t>
        <a:bodyPr/>
        <a:lstStyle/>
        <a:p>
          <a:r>
            <a:rPr lang="es-PE" dirty="0" smtClean="0"/>
            <a:t>Firma de contrato 05/11/17, inicio proyecto Dic 2017.</a:t>
          </a:r>
          <a:endParaRPr lang="es-PE" dirty="0"/>
        </a:p>
      </dgm:t>
    </dgm:pt>
    <dgm:pt modelId="{AF6771D5-A586-4875-8020-490EC4BD4C0A}" type="parTrans" cxnId="{72600167-B80B-4197-A4F3-C6F1E5527FA1}">
      <dgm:prSet/>
      <dgm:spPr/>
      <dgm:t>
        <a:bodyPr/>
        <a:lstStyle/>
        <a:p>
          <a:endParaRPr lang="es-PE"/>
        </a:p>
      </dgm:t>
    </dgm:pt>
    <dgm:pt modelId="{A8551ED5-3BE7-4FD6-84DA-B1CBA840A14F}" type="sibTrans" cxnId="{72600167-B80B-4197-A4F3-C6F1E5527FA1}">
      <dgm:prSet/>
      <dgm:spPr/>
      <dgm:t>
        <a:bodyPr/>
        <a:lstStyle/>
        <a:p>
          <a:endParaRPr lang="es-PE"/>
        </a:p>
      </dgm:t>
    </dgm:pt>
    <dgm:pt modelId="{376F1490-823C-440B-8799-3A35B5396FB1}">
      <dgm:prSet phldrT="[Texto]"/>
      <dgm:spPr/>
      <dgm:t>
        <a:bodyPr/>
        <a:lstStyle/>
        <a:p>
          <a:r>
            <a:rPr lang="es-PE" dirty="0" smtClean="0"/>
            <a:t>OC Importación Domos -&gt; 14 </a:t>
          </a:r>
          <a:r>
            <a:rPr lang="es-PE" dirty="0" err="1" smtClean="0"/>
            <a:t>sem</a:t>
          </a:r>
          <a:r>
            <a:rPr lang="es-PE" dirty="0" smtClean="0"/>
            <a:t>. Antes de Instalación.</a:t>
          </a:r>
          <a:endParaRPr lang="es-PE" dirty="0"/>
        </a:p>
      </dgm:t>
    </dgm:pt>
    <dgm:pt modelId="{4E1430A1-8B56-44A5-B470-623EDD110D99}" type="parTrans" cxnId="{F12BEFF4-8008-4CFA-BB7C-9D933F59BC4E}">
      <dgm:prSet/>
      <dgm:spPr/>
      <dgm:t>
        <a:bodyPr/>
        <a:lstStyle/>
        <a:p>
          <a:endParaRPr lang="es-PE"/>
        </a:p>
      </dgm:t>
    </dgm:pt>
    <dgm:pt modelId="{778D1304-286F-4F5E-8EEB-1EDA28D43256}" type="sibTrans" cxnId="{F12BEFF4-8008-4CFA-BB7C-9D933F59BC4E}">
      <dgm:prSet/>
      <dgm:spPr/>
      <dgm:t>
        <a:bodyPr/>
        <a:lstStyle/>
        <a:p>
          <a:endParaRPr lang="es-PE"/>
        </a:p>
      </dgm:t>
    </dgm:pt>
    <dgm:pt modelId="{7E265710-FF5D-4184-B045-A753D9C47808}">
      <dgm:prSet phldrT="[Texto]"/>
      <dgm:spPr/>
      <dgm:t>
        <a:bodyPr/>
        <a:lstStyle/>
        <a:p>
          <a:r>
            <a:rPr lang="es-PE" dirty="0" smtClean="0"/>
            <a:t>Presupuesto S/ 2’944,046.78.</a:t>
          </a:r>
          <a:endParaRPr lang="es-PE" dirty="0"/>
        </a:p>
      </dgm:t>
    </dgm:pt>
    <dgm:pt modelId="{7E5E159F-8C5F-4D9F-AE8D-42136AAE78CE}" type="parTrans" cxnId="{7F03176A-48EF-438D-843A-0EF03A0D26FF}">
      <dgm:prSet/>
      <dgm:spPr/>
      <dgm:t>
        <a:bodyPr/>
        <a:lstStyle/>
        <a:p>
          <a:endParaRPr lang="es-PE"/>
        </a:p>
      </dgm:t>
    </dgm:pt>
    <dgm:pt modelId="{64F4A075-E028-4A28-B307-5F843629071F}" type="sibTrans" cxnId="{7F03176A-48EF-438D-843A-0EF03A0D26FF}">
      <dgm:prSet/>
      <dgm:spPr/>
      <dgm:t>
        <a:bodyPr/>
        <a:lstStyle/>
        <a:p>
          <a:endParaRPr lang="es-PE"/>
        </a:p>
      </dgm:t>
    </dgm:pt>
    <dgm:pt modelId="{9F15ED53-3971-44F9-9B77-9D874FF68AA1}" type="pres">
      <dgm:prSet presAssocID="{EBEA66BA-6D7D-4171-A1F3-E8828D0022FE}" presName="Name0" presStyleCnt="0">
        <dgm:presLayoutVars>
          <dgm:dir/>
          <dgm:animLvl val="lvl"/>
          <dgm:resizeHandles val="exact"/>
        </dgm:presLayoutVars>
      </dgm:prSet>
      <dgm:spPr/>
      <dgm:t>
        <a:bodyPr/>
        <a:lstStyle/>
        <a:p>
          <a:endParaRPr lang="es-MX"/>
        </a:p>
      </dgm:t>
    </dgm:pt>
    <dgm:pt modelId="{D013F36F-F553-47C7-9C68-754A143165B1}" type="pres">
      <dgm:prSet presAssocID="{38E70995-DB32-4F39-88B0-F273D7C41BBB}" presName="composite" presStyleCnt="0"/>
      <dgm:spPr/>
    </dgm:pt>
    <dgm:pt modelId="{9327AD9E-E573-4C0E-ACE6-D29EE060B3CE}" type="pres">
      <dgm:prSet presAssocID="{38E70995-DB32-4F39-88B0-F273D7C41BBB}" presName="parTx" presStyleLbl="alignNode1" presStyleIdx="0" presStyleCnt="1" custLinFactY="-57367" custLinFactNeighborX="-36203" custLinFactNeighborY="-100000">
        <dgm:presLayoutVars>
          <dgm:chMax val="0"/>
          <dgm:chPref val="0"/>
          <dgm:bulletEnabled val="1"/>
        </dgm:presLayoutVars>
      </dgm:prSet>
      <dgm:spPr/>
      <dgm:t>
        <a:bodyPr/>
        <a:lstStyle/>
        <a:p>
          <a:endParaRPr lang="es-PE"/>
        </a:p>
      </dgm:t>
    </dgm:pt>
    <dgm:pt modelId="{866D4FB0-CC7D-47C3-B5DC-9ECF580FFC05}" type="pres">
      <dgm:prSet presAssocID="{38E70995-DB32-4F39-88B0-F273D7C41BBB}" presName="desTx" presStyleLbl="alignAccFollowNode1" presStyleIdx="0" presStyleCnt="1">
        <dgm:presLayoutVars>
          <dgm:bulletEnabled val="1"/>
        </dgm:presLayoutVars>
      </dgm:prSet>
      <dgm:spPr/>
      <dgm:t>
        <a:bodyPr/>
        <a:lstStyle/>
        <a:p>
          <a:endParaRPr lang="es-PE"/>
        </a:p>
      </dgm:t>
    </dgm:pt>
  </dgm:ptLst>
  <dgm:cxnLst>
    <dgm:cxn modelId="{80597B60-038A-40E6-9F5E-3F7EB621163D}" srcId="{EBEA66BA-6D7D-4171-A1F3-E8828D0022FE}" destId="{38E70995-DB32-4F39-88B0-F273D7C41BBB}" srcOrd="0" destOrd="0" parTransId="{B55CBE86-0F30-4A9A-A574-325AF0147F74}" sibTransId="{36C1C118-D1D3-4DBC-BF65-1474CD55A010}"/>
    <dgm:cxn modelId="{4EF816FA-BCF9-4591-B6AE-8CD6E45DDF9A}" type="presOf" srcId="{376F1490-823C-440B-8799-3A35B5396FB1}" destId="{866D4FB0-CC7D-47C3-B5DC-9ECF580FFC05}" srcOrd="0" destOrd="2" presId="urn:microsoft.com/office/officeart/2005/8/layout/hList1"/>
    <dgm:cxn modelId="{F12BEFF4-8008-4CFA-BB7C-9D933F59BC4E}" srcId="{38E70995-DB32-4F39-88B0-F273D7C41BBB}" destId="{376F1490-823C-440B-8799-3A35B5396FB1}" srcOrd="2" destOrd="0" parTransId="{4E1430A1-8B56-44A5-B470-623EDD110D99}" sibTransId="{778D1304-286F-4F5E-8EEB-1EDA28D43256}"/>
    <dgm:cxn modelId="{C3CE605A-8F6A-45FD-A8C1-86A94C81A0F8}" type="presOf" srcId="{EBEA66BA-6D7D-4171-A1F3-E8828D0022FE}" destId="{9F15ED53-3971-44F9-9B77-9D874FF68AA1}" srcOrd="0" destOrd="0" presId="urn:microsoft.com/office/officeart/2005/8/layout/hList1"/>
    <dgm:cxn modelId="{99DAA8B3-53EE-44E5-BAE3-00FF742887FF}" type="presOf" srcId="{38E70995-DB32-4F39-88B0-F273D7C41BBB}" destId="{9327AD9E-E573-4C0E-ACE6-D29EE060B3CE}" srcOrd="0" destOrd="0" presId="urn:microsoft.com/office/officeart/2005/8/layout/hList1"/>
    <dgm:cxn modelId="{48F307FE-667C-456D-BA82-C18C039F2280}" type="presOf" srcId="{38A3F541-C59D-41BA-835B-2A111524E0AE}" destId="{866D4FB0-CC7D-47C3-B5DC-9ECF580FFC05}" srcOrd="0" destOrd="0" presId="urn:microsoft.com/office/officeart/2005/8/layout/hList1"/>
    <dgm:cxn modelId="{72600167-B80B-4197-A4F3-C6F1E5527FA1}" srcId="{38E70995-DB32-4F39-88B0-F273D7C41BBB}" destId="{38A3F541-C59D-41BA-835B-2A111524E0AE}" srcOrd="0" destOrd="0" parTransId="{AF6771D5-A586-4875-8020-490EC4BD4C0A}" sibTransId="{A8551ED5-3BE7-4FD6-84DA-B1CBA840A14F}"/>
    <dgm:cxn modelId="{7F03176A-48EF-438D-843A-0EF03A0D26FF}" srcId="{38E70995-DB32-4F39-88B0-F273D7C41BBB}" destId="{7E265710-FF5D-4184-B045-A753D9C47808}" srcOrd="1" destOrd="0" parTransId="{7E5E159F-8C5F-4D9F-AE8D-42136AAE78CE}" sibTransId="{64F4A075-E028-4A28-B307-5F843629071F}"/>
    <dgm:cxn modelId="{405C8F3E-4E1F-4E03-8681-E3A2475E90DD}" type="presOf" srcId="{7E265710-FF5D-4184-B045-A753D9C47808}" destId="{866D4FB0-CC7D-47C3-B5DC-9ECF580FFC05}" srcOrd="0" destOrd="1" presId="urn:microsoft.com/office/officeart/2005/8/layout/hList1"/>
    <dgm:cxn modelId="{ECD7E6CA-E91A-4178-A8F4-A4CF771D6250}" type="presParOf" srcId="{9F15ED53-3971-44F9-9B77-9D874FF68AA1}" destId="{D013F36F-F553-47C7-9C68-754A143165B1}" srcOrd="0" destOrd="0" presId="urn:microsoft.com/office/officeart/2005/8/layout/hList1"/>
    <dgm:cxn modelId="{4EB56B38-9419-492A-9FF0-0EDE7E7E5E2D}" type="presParOf" srcId="{D013F36F-F553-47C7-9C68-754A143165B1}" destId="{9327AD9E-E573-4C0E-ACE6-D29EE060B3CE}" srcOrd="0" destOrd="0" presId="urn:microsoft.com/office/officeart/2005/8/layout/hList1"/>
    <dgm:cxn modelId="{ED280599-C789-4D09-BDA6-74FFD8E73F3A}" type="presParOf" srcId="{D013F36F-F553-47C7-9C68-754A143165B1}" destId="{866D4FB0-CC7D-47C3-B5DC-9ECF580FFC0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6034B2-9AE3-4642-B919-02ACD76E2C44}" type="doc">
      <dgm:prSet loTypeId="urn:microsoft.com/office/officeart/2005/8/layout/arrow5" loCatId="relationship" qsTypeId="urn:microsoft.com/office/officeart/2005/8/quickstyle/3d2" qsCatId="3D" csTypeId="urn:microsoft.com/office/officeart/2005/8/colors/colorful5" csCatId="colorful" phldr="1"/>
      <dgm:spPr/>
      <dgm:t>
        <a:bodyPr/>
        <a:lstStyle/>
        <a:p>
          <a:endParaRPr lang="es-PE"/>
        </a:p>
      </dgm:t>
    </dgm:pt>
    <dgm:pt modelId="{6024187D-1916-4688-8994-BBDF220D7F2D}">
      <dgm:prSet phldrT="[Texto]"/>
      <dgm:spPr/>
      <dgm:t>
        <a:bodyPr/>
        <a:lstStyle/>
        <a:p>
          <a:r>
            <a:rPr lang="es-PE" dirty="0" smtClean="0"/>
            <a:t>Requisitos de Alto Nivel</a:t>
          </a:r>
          <a:endParaRPr lang="es-PE" dirty="0"/>
        </a:p>
      </dgm:t>
    </dgm:pt>
    <dgm:pt modelId="{71B34F58-47AA-4531-B359-346395CFE8F1}" type="parTrans" cxnId="{CF9015DC-B0C1-4CF9-98DB-29606419E06F}">
      <dgm:prSet/>
      <dgm:spPr/>
      <dgm:t>
        <a:bodyPr/>
        <a:lstStyle/>
        <a:p>
          <a:endParaRPr lang="es-PE"/>
        </a:p>
      </dgm:t>
    </dgm:pt>
    <dgm:pt modelId="{425A4D0A-A787-4C45-A7DD-A1C7ABB59C88}" type="sibTrans" cxnId="{CF9015DC-B0C1-4CF9-98DB-29606419E06F}">
      <dgm:prSet/>
      <dgm:spPr/>
      <dgm:t>
        <a:bodyPr/>
        <a:lstStyle/>
        <a:p>
          <a:endParaRPr lang="es-PE"/>
        </a:p>
      </dgm:t>
    </dgm:pt>
    <dgm:pt modelId="{9E97B6F9-9D0A-46CF-92A6-BC4D29EBB9FB}">
      <dgm:prSet phldrT="[Texto]"/>
      <dgm:spPr/>
      <dgm:t>
        <a:bodyPr/>
        <a:lstStyle/>
        <a:p>
          <a:r>
            <a:rPr lang="es-PE" dirty="0" smtClean="0"/>
            <a:t>Cumplimiento Especificaciones Técnicas</a:t>
          </a:r>
          <a:endParaRPr lang="es-PE" dirty="0"/>
        </a:p>
      </dgm:t>
    </dgm:pt>
    <dgm:pt modelId="{6F562E94-AAA0-4B29-B2A2-F330C25A5AEB}" type="parTrans" cxnId="{7B04F3D3-428A-460B-AE08-8500571656A6}">
      <dgm:prSet/>
      <dgm:spPr/>
      <dgm:t>
        <a:bodyPr/>
        <a:lstStyle/>
        <a:p>
          <a:endParaRPr lang="es-PE"/>
        </a:p>
      </dgm:t>
    </dgm:pt>
    <dgm:pt modelId="{71A6561A-9750-4987-8146-E402E7EB875D}" type="sibTrans" cxnId="{7B04F3D3-428A-460B-AE08-8500571656A6}">
      <dgm:prSet/>
      <dgm:spPr/>
      <dgm:t>
        <a:bodyPr/>
        <a:lstStyle/>
        <a:p>
          <a:endParaRPr lang="es-PE"/>
        </a:p>
      </dgm:t>
    </dgm:pt>
    <dgm:pt modelId="{110FB1DD-1E7A-4E8F-865B-EAF7D2E573BA}" type="pres">
      <dgm:prSet presAssocID="{706034B2-9AE3-4642-B919-02ACD76E2C44}" presName="diagram" presStyleCnt="0">
        <dgm:presLayoutVars>
          <dgm:dir/>
          <dgm:resizeHandles val="exact"/>
        </dgm:presLayoutVars>
      </dgm:prSet>
      <dgm:spPr/>
      <dgm:t>
        <a:bodyPr/>
        <a:lstStyle/>
        <a:p>
          <a:endParaRPr lang="es-MX"/>
        </a:p>
      </dgm:t>
    </dgm:pt>
    <dgm:pt modelId="{490910CD-3B8A-485E-A9C3-C35561B4190A}" type="pres">
      <dgm:prSet presAssocID="{6024187D-1916-4688-8994-BBDF220D7F2D}" presName="arrow" presStyleLbl="node1" presStyleIdx="0" presStyleCnt="2">
        <dgm:presLayoutVars>
          <dgm:bulletEnabled val="1"/>
        </dgm:presLayoutVars>
      </dgm:prSet>
      <dgm:spPr/>
      <dgm:t>
        <a:bodyPr/>
        <a:lstStyle/>
        <a:p>
          <a:endParaRPr lang="es-PE"/>
        </a:p>
      </dgm:t>
    </dgm:pt>
    <dgm:pt modelId="{E882F756-D335-4C32-A8D3-B42CD09FAC46}" type="pres">
      <dgm:prSet presAssocID="{9E97B6F9-9D0A-46CF-92A6-BC4D29EBB9FB}" presName="arrow" presStyleLbl="node1" presStyleIdx="1" presStyleCnt="2" custRadScaleRad="93718" custRadScaleInc="-3">
        <dgm:presLayoutVars>
          <dgm:bulletEnabled val="1"/>
        </dgm:presLayoutVars>
      </dgm:prSet>
      <dgm:spPr/>
      <dgm:t>
        <a:bodyPr/>
        <a:lstStyle/>
        <a:p>
          <a:endParaRPr lang="es-MX"/>
        </a:p>
      </dgm:t>
    </dgm:pt>
  </dgm:ptLst>
  <dgm:cxnLst>
    <dgm:cxn modelId="{CF9015DC-B0C1-4CF9-98DB-29606419E06F}" srcId="{706034B2-9AE3-4642-B919-02ACD76E2C44}" destId="{6024187D-1916-4688-8994-BBDF220D7F2D}" srcOrd="0" destOrd="0" parTransId="{71B34F58-47AA-4531-B359-346395CFE8F1}" sibTransId="{425A4D0A-A787-4C45-A7DD-A1C7ABB59C88}"/>
    <dgm:cxn modelId="{BBCD86FE-945D-4F7C-9C1A-0CB84EE71461}" type="presOf" srcId="{6024187D-1916-4688-8994-BBDF220D7F2D}" destId="{490910CD-3B8A-485E-A9C3-C35561B4190A}" srcOrd="0" destOrd="0" presId="urn:microsoft.com/office/officeart/2005/8/layout/arrow5"/>
    <dgm:cxn modelId="{6D14FC2A-24FA-48CD-BEEC-1320575D904B}" type="presOf" srcId="{9E97B6F9-9D0A-46CF-92A6-BC4D29EBB9FB}" destId="{E882F756-D335-4C32-A8D3-B42CD09FAC46}" srcOrd="0" destOrd="0" presId="urn:microsoft.com/office/officeart/2005/8/layout/arrow5"/>
    <dgm:cxn modelId="{B24A1EF3-E124-48F1-8437-B6F47C02B8EC}" type="presOf" srcId="{706034B2-9AE3-4642-B919-02ACD76E2C44}" destId="{110FB1DD-1E7A-4E8F-865B-EAF7D2E573BA}" srcOrd="0" destOrd="0" presId="urn:microsoft.com/office/officeart/2005/8/layout/arrow5"/>
    <dgm:cxn modelId="{7B04F3D3-428A-460B-AE08-8500571656A6}" srcId="{706034B2-9AE3-4642-B919-02ACD76E2C44}" destId="{9E97B6F9-9D0A-46CF-92A6-BC4D29EBB9FB}" srcOrd="1" destOrd="0" parTransId="{6F562E94-AAA0-4B29-B2A2-F330C25A5AEB}" sibTransId="{71A6561A-9750-4987-8146-E402E7EB875D}"/>
    <dgm:cxn modelId="{4F9E5EE0-BBCF-428E-A932-6F0DF5F40292}" type="presParOf" srcId="{110FB1DD-1E7A-4E8F-865B-EAF7D2E573BA}" destId="{490910CD-3B8A-485E-A9C3-C35561B4190A}" srcOrd="0" destOrd="0" presId="urn:microsoft.com/office/officeart/2005/8/layout/arrow5"/>
    <dgm:cxn modelId="{85102C69-7589-408F-8841-DF154BCA6107}" type="presParOf" srcId="{110FB1DD-1E7A-4E8F-865B-EAF7D2E573BA}" destId="{E882F756-D335-4C32-A8D3-B42CD09FAC46}" srcOrd="1" destOrd="0" presId="urn:microsoft.com/office/officeart/2005/8/layout/arrow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185185-FCF7-46D4-9289-D5F1C91165F8}" type="doc">
      <dgm:prSet loTypeId="urn:microsoft.com/office/officeart/2005/8/layout/StepDownProcess" loCatId="process" qsTypeId="urn:microsoft.com/office/officeart/2005/8/quickstyle/3d2" qsCatId="3D" csTypeId="urn:microsoft.com/office/officeart/2005/8/colors/accent0_3" csCatId="mainScheme" phldr="1"/>
      <dgm:spPr/>
      <dgm:t>
        <a:bodyPr/>
        <a:lstStyle/>
        <a:p>
          <a:endParaRPr lang="es-PE"/>
        </a:p>
      </dgm:t>
    </dgm:pt>
    <dgm:pt modelId="{BBF3B0E2-2F4C-4E15-863A-1145206428D1}">
      <dgm:prSet phldrT="[Texto]"/>
      <dgm:spPr/>
      <dgm:t>
        <a:bodyPr/>
        <a:lstStyle/>
        <a:p>
          <a:r>
            <a:rPr lang="es-PE" dirty="0" smtClean="0"/>
            <a:t>Ingeniería de Detalle</a:t>
          </a:r>
          <a:endParaRPr lang="es-PE" dirty="0"/>
        </a:p>
      </dgm:t>
    </dgm:pt>
    <dgm:pt modelId="{F4ABA17F-9F29-4CF9-A4A2-09DDD751FCCD}" type="parTrans" cxnId="{8ACD3CC2-46E4-469D-B084-FBE62A67BA59}">
      <dgm:prSet/>
      <dgm:spPr/>
      <dgm:t>
        <a:bodyPr/>
        <a:lstStyle/>
        <a:p>
          <a:endParaRPr lang="es-PE"/>
        </a:p>
      </dgm:t>
    </dgm:pt>
    <dgm:pt modelId="{F1FA6A7A-D36F-454B-AB55-F5BB73708F12}" type="sibTrans" cxnId="{8ACD3CC2-46E4-469D-B084-FBE62A67BA59}">
      <dgm:prSet/>
      <dgm:spPr/>
      <dgm:t>
        <a:bodyPr/>
        <a:lstStyle/>
        <a:p>
          <a:endParaRPr lang="es-PE"/>
        </a:p>
      </dgm:t>
    </dgm:pt>
    <dgm:pt modelId="{0E0F00DE-EFA9-489A-A0E0-F9FB47DB77B8}">
      <dgm:prSet phldrT="[Texto]" custT="1"/>
      <dgm:spPr/>
      <dgm:t>
        <a:bodyPr/>
        <a:lstStyle/>
        <a:p>
          <a:r>
            <a:rPr lang="es-PE" sz="1400" dirty="0" smtClean="0"/>
            <a:t>Diseños por Especialidad</a:t>
          </a:r>
          <a:endParaRPr lang="es-PE" sz="1400" dirty="0"/>
        </a:p>
      </dgm:t>
    </dgm:pt>
    <dgm:pt modelId="{02605470-AE62-46B8-A90B-7B477430A683}" type="parTrans" cxnId="{67BFDC21-E839-42BF-B057-E78F163703BB}">
      <dgm:prSet/>
      <dgm:spPr/>
      <dgm:t>
        <a:bodyPr/>
        <a:lstStyle/>
        <a:p>
          <a:endParaRPr lang="es-PE"/>
        </a:p>
      </dgm:t>
    </dgm:pt>
    <dgm:pt modelId="{2279A769-0785-428E-8B83-367CD8A48BE2}" type="sibTrans" cxnId="{67BFDC21-E839-42BF-B057-E78F163703BB}">
      <dgm:prSet/>
      <dgm:spPr/>
      <dgm:t>
        <a:bodyPr/>
        <a:lstStyle/>
        <a:p>
          <a:endParaRPr lang="es-PE"/>
        </a:p>
      </dgm:t>
    </dgm:pt>
    <dgm:pt modelId="{C9E2EF04-9BF5-4578-B546-EF1D22A07FB1}">
      <dgm:prSet phldrT="[Texto]"/>
      <dgm:spPr/>
      <dgm:t>
        <a:bodyPr/>
        <a:lstStyle/>
        <a:p>
          <a:r>
            <a:rPr lang="es-PE" dirty="0" smtClean="0"/>
            <a:t>Procura</a:t>
          </a:r>
          <a:endParaRPr lang="es-PE" dirty="0"/>
        </a:p>
      </dgm:t>
    </dgm:pt>
    <dgm:pt modelId="{488897B7-3EC7-4270-AF25-9903F3FC7776}" type="parTrans" cxnId="{EDC55DC5-C473-4D1E-8FC0-BFA0468066D7}">
      <dgm:prSet/>
      <dgm:spPr/>
      <dgm:t>
        <a:bodyPr/>
        <a:lstStyle/>
        <a:p>
          <a:endParaRPr lang="es-PE"/>
        </a:p>
      </dgm:t>
    </dgm:pt>
    <dgm:pt modelId="{93B7A0CA-CD07-453E-ACB1-54E3DED85119}" type="sibTrans" cxnId="{EDC55DC5-C473-4D1E-8FC0-BFA0468066D7}">
      <dgm:prSet/>
      <dgm:spPr/>
      <dgm:t>
        <a:bodyPr/>
        <a:lstStyle/>
        <a:p>
          <a:endParaRPr lang="es-PE"/>
        </a:p>
      </dgm:t>
    </dgm:pt>
    <dgm:pt modelId="{29B7AE7B-D257-4121-9D4B-33809AB2B23A}">
      <dgm:prSet phldrT="[Texto]" custT="1"/>
      <dgm:spPr/>
      <dgm:t>
        <a:bodyPr/>
        <a:lstStyle/>
        <a:p>
          <a:r>
            <a:rPr lang="es-PE" sz="1400" dirty="0" smtClean="0"/>
            <a:t>Techos Domos.</a:t>
          </a:r>
          <a:endParaRPr lang="es-PE" sz="1400" dirty="0"/>
        </a:p>
      </dgm:t>
    </dgm:pt>
    <dgm:pt modelId="{FD155BB0-7B14-4C65-B559-1CEDF01C0DC2}" type="parTrans" cxnId="{732849DE-6D1F-4A95-9581-BD22B11FB2C8}">
      <dgm:prSet/>
      <dgm:spPr/>
      <dgm:t>
        <a:bodyPr/>
        <a:lstStyle/>
        <a:p>
          <a:endParaRPr lang="es-PE"/>
        </a:p>
      </dgm:t>
    </dgm:pt>
    <dgm:pt modelId="{83B01F54-7F22-4789-8D0E-1B09A7260E45}" type="sibTrans" cxnId="{732849DE-6D1F-4A95-9581-BD22B11FB2C8}">
      <dgm:prSet/>
      <dgm:spPr/>
      <dgm:t>
        <a:bodyPr/>
        <a:lstStyle/>
        <a:p>
          <a:endParaRPr lang="es-PE"/>
        </a:p>
      </dgm:t>
    </dgm:pt>
    <dgm:pt modelId="{745D0210-5E25-46E7-8005-FC04F4D5AD8D}">
      <dgm:prSet phldrT="[Texto]"/>
      <dgm:spPr/>
      <dgm:t>
        <a:bodyPr/>
        <a:lstStyle/>
        <a:p>
          <a:r>
            <a:rPr lang="es-PE" dirty="0" smtClean="0"/>
            <a:t>Construcción</a:t>
          </a:r>
          <a:endParaRPr lang="es-PE" dirty="0"/>
        </a:p>
      </dgm:t>
    </dgm:pt>
    <dgm:pt modelId="{5C9FD08F-B84E-4ABD-A9B7-46A51D1A1E51}" type="parTrans" cxnId="{2CC437BC-83FF-4575-A4AB-15893F0F0FA2}">
      <dgm:prSet/>
      <dgm:spPr/>
      <dgm:t>
        <a:bodyPr/>
        <a:lstStyle/>
        <a:p>
          <a:endParaRPr lang="es-PE"/>
        </a:p>
      </dgm:t>
    </dgm:pt>
    <dgm:pt modelId="{73E36601-7CF0-4FAA-8A8A-D005463A2F78}" type="sibTrans" cxnId="{2CC437BC-83FF-4575-A4AB-15893F0F0FA2}">
      <dgm:prSet/>
      <dgm:spPr/>
      <dgm:t>
        <a:bodyPr/>
        <a:lstStyle/>
        <a:p>
          <a:endParaRPr lang="es-PE"/>
        </a:p>
      </dgm:t>
    </dgm:pt>
    <dgm:pt modelId="{3A2914C0-4CA9-4469-B99F-E32108223A15}">
      <dgm:prSet phldrT="[Texto]" custT="1"/>
      <dgm:spPr/>
      <dgm:t>
        <a:bodyPr/>
        <a:lstStyle/>
        <a:p>
          <a:r>
            <a:rPr lang="es-PE" sz="1400" dirty="0" smtClean="0"/>
            <a:t>Impermeabilización.</a:t>
          </a:r>
          <a:endParaRPr lang="es-PE" sz="1400" dirty="0"/>
        </a:p>
      </dgm:t>
    </dgm:pt>
    <dgm:pt modelId="{0EDD91A2-410B-4439-A5B6-CC9295BE01F5}" type="parTrans" cxnId="{762A128E-AB11-4C6C-BF61-BFB4AB980A5C}">
      <dgm:prSet/>
      <dgm:spPr/>
      <dgm:t>
        <a:bodyPr/>
        <a:lstStyle/>
        <a:p>
          <a:endParaRPr lang="es-PE"/>
        </a:p>
      </dgm:t>
    </dgm:pt>
    <dgm:pt modelId="{99B6D534-19B8-45E5-921A-F78821EEAE34}" type="sibTrans" cxnId="{762A128E-AB11-4C6C-BF61-BFB4AB980A5C}">
      <dgm:prSet/>
      <dgm:spPr/>
      <dgm:t>
        <a:bodyPr/>
        <a:lstStyle/>
        <a:p>
          <a:endParaRPr lang="es-PE"/>
        </a:p>
      </dgm:t>
    </dgm:pt>
    <dgm:pt modelId="{84E75058-AB7D-4BA9-A202-306EAF345FE5}">
      <dgm:prSet/>
      <dgm:spPr/>
      <dgm:t>
        <a:bodyPr/>
        <a:lstStyle/>
        <a:p>
          <a:r>
            <a:rPr lang="es-PE" dirty="0" smtClean="0"/>
            <a:t>Cierre de Proyecto</a:t>
          </a:r>
          <a:endParaRPr lang="es-PE" dirty="0"/>
        </a:p>
      </dgm:t>
    </dgm:pt>
    <dgm:pt modelId="{BE2DADA2-E74D-40C4-A83B-10A45831257E}" type="parTrans" cxnId="{B95AFA7F-FE8F-41D8-843E-57BE793541A4}">
      <dgm:prSet/>
      <dgm:spPr/>
      <dgm:t>
        <a:bodyPr/>
        <a:lstStyle/>
        <a:p>
          <a:endParaRPr lang="es-PE"/>
        </a:p>
      </dgm:t>
    </dgm:pt>
    <dgm:pt modelId="{0BD66C51-9624-4E74-8ECB-A58413DA0819}" type="sibTrans" cxnId="{B95AFA7F-FE8F-41D8-843E-57BE793541A4}">
      <dgm:prSet/>
      <dgm:spPr/>
      <dgm:t>
        <a:bodyPr/>
        <a:lstStyle/>
        <a:p>
          <a:endParaRPr lang="es-PE"/>
        </a:p>
      </dgm:t>
    </dgm:pt>
    <dgm:pt modelId="{8F10A33D-266E-465C-9AF8-6E35F092A7AE}">
      <dgm:prSet phldrT="[Texto]" custT="1"/>
      <dgm:spPr/>
      <dgm:t>
        <a:bodyPr/>
        <a:lstStyle/>
        <a:p>
          <a:endParaRPr lang="es-PE" sz="1400" dirty="0"/>
        </a:p>
      </dgm:t>
    </dgm:pt>
    <dgm:pt modelId="{B501D505-0C99-4FB9-BB9F-FD576D549FBF}" type="parTrans" cxnId="{FBD46F41-E19D-4260-836A-D788423B5139}">
      <dgm:prSet/>
      <dgm:spPr/>
      <dgm:t>
        <a:bodyPr/>
        <a:lstStyle/>
        <a:p>
          <a:endParaRPr lang="es-PE"/>
        </a:p>
      </dgm:t>
    </dgm:pt>
    <dgm:pt modelId="{D72ACA1F-9A1A-446E-A5A5-7D281D095000}" type="sibTrans" cxnId="{FBD46F41-E19D-4260-836A-D788423B5139}">
      <dgm:prSet/>
      <dgm:spPr/>
      <dgm:t>
        <a:bodyPr/>
        <a:lstStyle/>
        <a:p>
          <a:endParaRPr lang="es-PE"/>
        </a:p>
      </dgm:t>
    </dgm:pt>
    <dgm:pt modelId="{32ABEE0C-F0A7-406A-ADDC-0C7C3B64DD5F}">
      <dgm:prSet phldrT="[Texto]" custT="1"/>
      <dgm:spPr/>
      <dgm:t>
        <a:bodyPr/>
        <a:lstStyle/>
        <a:p>
          <a:r>
            <a:rPr lang="es-PE" sz="1400" dirty="0" smtClean="0"/>
            <a:t>Cámara de Espuma y aspersores.</a:t>
          </a:r>
          <a:endParaRPr lang="es-PE" sz="1400" dirty="0"/>
        </a:p>
      </dgm:t>
    </dgm:pt>
    <dgm:pt modelId="{311284F4-6BA0-4492-B5D3-8674AEE4DA81}" type="parTrans" cxnId="{AF42C50D-8ADA-4388-B4FB-B70E3755A32B}">
      <dgm:prSet/>
      <dgm:spPr/>
      <dgm:t>
        <a:bodyPr/>
        <a:lstStyle/>
        <a:p>
          <a:endParaRPr lang="es-PE"/>
        </a:p>
      </dgm:t>
    </dgm:pt>
    <dgm:pt modelId="{8CE6A156-C163-43E7-B8AB-3C6C106F5842}" type="sibTrans" cxnId="{AF42C50D-8ADA-4388-B4FB-B70E3755A32B}">
      <dgm:prSet/>
      <dgm:spPr/>
      <dgm:t>
        <a:bodyPr/>
        <a:lstStyle/>
        <a:p>
          <a:endParaRPr lang="es-PE"/>
        </a:p>
      </dgm:t>
    </dgm:pt>
    <dgm:pt modelId="{51E27B68-B51C-4EAB-9D41-34F3B70F6D06}">
      <dgm:prSet phldrT="[Texto]" custT="1"/>
      <dgm:spPr/>
      <dgm:t>
        <a:bodyPr/>
        <a:lstStyle/>
        <a:p>
          <a:r>
            <a:rPr lang="es-PE" sz="1400" dirty="0" smtClean="0"/>
            <a:t>Geomembrana y Geotextil.</a:t>
          </a:r>
          <a:endParaRPr lang="es-PE" sz="1400" dirty="0"/>
        </a:p>
      </dgm:t>
    </dgm:pt>
    <dgm:pt modelId="{7A8EE8C1-18A7-4513-AFC0-74D4413D0AC1}" type="parTrans" cxnId="{3CE2A9F0-5AE7-475B-A3F7-9C926C245984}">
      <dgm:prSet/>
      <dgm:spPr/>
      <dgm:t>
        <a:bodyPr/>
        <a:lstStyle/>
        <a:p>
          <a:endParaRPr lang="es-PE"/>
        </a:p>
      </dgm:t>
    </dgm:pt>
    <dgm:pt modelId="{1E88A835-CF7D-4A0E-BC69-691B321675A8}" type="sibTrans" cxnId="{3CE2A9F0-5AE7-475B-A3F7-9C926C245984}">
      <dgm:prSet/>
      <dgm:spPr/>
      <dgm:t>
        <a:bodyPr/>
        <a:lstStyle/>
        <a:p>
          <a:endParaRPr lang="es-PE"/>
        </a:p>
      </dgm:t>
    </dgm:pt>
    <dgm:pt modelId="{93EC83F5-FFDC-4BE8-981A-B7589024296C}">
      <dgm:prSet phldrT="[Texto]" custT="1"/>
      <dgm:spPr/>
      <dgm:t>
        <a:bodyPr/>
        <a:lstStyle/>
        <a:p>
          <a:r>
            <a:rPr lang="es-PE" sz="1400" dirty="0" err="1" smtClean="0"/>
            <a:t>Sist</a:t>
          </a:r>
          <a:r>
            <a:rPr lang="es-PE" sz="1400" dirty="0" smtClean="0"/>
            <a:t>. Drenaje Pluvial.</a:t>
          </a:r>
          <a:endParaRPr lang="es-PE" sz="1400" dirty="0"/>
        </a:p>
      </dgm:t>
    </dgm:pt>
    <dgm:pt modelId="{B3B32CF6-505E-4F1D-8772-67AEA6919744}" type="parTrans" cxnId="{AE62F970-FA44-430E-A493-0D286C4B8609}">
      <dgm:prSet/>
      <dgm:spPr/>
      <dgm:t>
        <a:bodyPr/>
        <a:lstStyle/>
        <a:p>
          <a:endParaRPr lang="es-PE"/>
        </a:p>
      </dgm:t>
    </dgm:pt>
    <dgm:pt modelId="{D8EAE7E7-3CC5-45CE-8011-2D2CAAC44250}" type="sibTrans" cxnId="{AE62F970-FA44-430E-A493-0D286C4B8609}">
      <dgm:prSet/>
      <dgm:spPr/>
      <dgm:t>
        <a:bodyPr/>
        <a:lstStyle/>
        <a:p>
          <a:endParaRPr lang="es-PE"/>
        </a:p>
      </dgm:t>
    </dgm:pt>
    <dgm:pt modelId="{71C0E0DB-9979-4928-B2E4-2483DB932FAF}">
      <dgm:prSet phldrT="[Texto]" custT="1"/>
      <dgm:spPr/>
      <dgm:t>
        <a:bodyPr/>
        <a:lstStyle/>
        <a:p>
          <a:r>
            <a:rPr lang="es-PE" sz="1400" dirty="0" err="1" smtClean="0"/>
            <a:t>Sist</a:t>
          </a:r>
          <a:r>
            <a:rPr lang="es-PE" sz="1400" dirty="0" smtClean="0"/>
            <a:t>. Contra Incendios</a:t>
          </a:r>
          <a:endParaRPr lang="es-PE" sz="1400" dirty="0"/>
        </a:p>
      </dgm:t>
    </dgm:pt>
    <dgm:pt modelId="{6660BD39-39A2-4FAA-92B6-1F82F744473B}" type="parTrans" cxnId="{67739DCB-D88B-4369-A358-05A241CD92B2}">
      <dgm:prSet/>
      <dgm:spPr/>
      <dgm:t>
        <a:bodyPr/>
        <a:lstStyle/>
        <a:p>
          <a:endParaRPr lang="es-PE"/>
        </a:p>
      </dgm:t>
    </dgm:pt>
    <dgm:pt modelId="{8DA51083-17E4-4518-A2DD-99769BDDE607}" type="sibTrans" cxnId="{67739DCB-D88B-4369-A358-05A241CD92B2}">
      <dgm:prSet/>
      <dgm:spPr/>
      <dgm:t>
        <a:bodyPr/>
        <a:lstStyle/>
        <a:p>
          <a:endParaRPr lang="es-PE"/>
        </a:p>
      </dgm:t>
    </dgm:pt>
    <dgm:pt modelId="{8A1AF4CB-A3C5-4873-9D50-C1540BE95DA6}">
      <dgm:prSet phldrT="[Texto]" custT="1"/>
      <dgm:spPr/>
      <dgm:t>
        <a:bodyPr/>
        <a:lstStyle/>
        <a:p>
          <a:r>
            <a:rPr lang="es-PE" sz="1400" dirty="0" smtClean="0"/>
            <a:t>Instalación techos domos.</a:t>
          </a:r>
          <a:endParaRPr lang="es-PE" sz="1400" dirty="0"/>
        </a:p>
      </dgm:t>
    </dgm:pt>
    <dgm:pt modelId="{C46B37C7-263A-4186-B056-AF9546B71B09}" type="parTrans" cxnId="{BEBFB88D-CA9D-4410-B760-7DA49ACD1AFB}">
      <dgm:prSet/>
      <dgm:spPr/>
      <dgm:t>
        <a:bodyPr/>
        <a:lstStyle/>
        <a:p>
          <a:endParaRPr lang="es-PE"/>
        </a:p>
      </dgm:t>
    </dgm:pt>
    <dgm:pt modelId="{9B97A859-FA02-4F08-9FE1-D359DB47DEE0}" type="sibTrans" cxnId="{BEBFB88D-CA9D-4410-B760-7DA49ACD1AFB}">
      <dgm:prSet/>
      <dgm:spPr/>
      <dgm:t>
        <a:bodyPr/>
        <a:lstStyle/>
        <a:p>
          <a:endParaRPr lang="es-PE"/>
        </a:p>
      </dgm:t>
    </dgm:pt>
    <dgm:pt modelId="{1A160DBB-D1D7-4FDF-8A7E-09AE746B31BE}">
      <dgm:prSet custT="1"/>
      <dgm:spPr/>
      <dgm:t>
        <a:bodyPr/>
        <a:lstStyle/>
        <a:p>
          <a:r>
            <a:rPr lang="es-PE" sz="1400" dirty="0" smtClean="0"/>
            <a:t>Pre-com.</a:t>
          </a:r>
          <a:endParaRPr lang="es-PE" sz="1400" dirty="0"/>
        </a:p>
      </dgm:t>
    </dgm:pt>
    <dgm:pt modelId="{BDB29217-614E-47CD-A523-76B7F23CCF08}" type="parTrans" cxnId="{220DDF6F-FE7C-46B3-BFD3-0DE7F3AC4CB1}">
      <dgm:prSet/>
      <dgm:spPr/>
      <dgm:t>
        <a:bodyPr/>
        <a:lstStyle/>
        <a:p>
          <a:endParaRPr lang="es-PE"/>
        </a:p>
      </dgm:t>
    </dgm:pt>
    <dgm:pt modelId="{16E4D2B2-BA94-402C-970E-B58D10795D43}" type="sibTrans" cxnId="{220DDF6F-FE7C-46B3-BFD3-0DE7F3AC4CB1}">
      <dgm:prSet/>
      <dgm:spPr/>
      <dgm:t>
        <a:bodyPr/>
        <a:lstStyle/>
        <a:p>
          <a:endParaRPr lang="es-PE"/>
        </a:p>
      </dgm:t>
    </dgm:pt>
    <dgm:pt modelId="{133669C9-6059-45E0-A861-70EE786ED3F3}">
      <dgm:prSet custT="1"/>
      <dgm:spPr/>
      <dgm:t>
        <a:bodyPr/>
        <a:lstStyle/>
        <a:p>
          <a:r>
            <a:rPr lang="es-PE" sz="1400" dirty="0" err="1" smtClean="0"/>
            <a:t>Comisionamiento</a:t>
          </a:r>
          <a:r>
            <a:rPr lang="es-PE" sz="1400" dirty="0" smtClean="0"/>
            <a:t>.</a:t>
          </a:r>
          <a:endParaRPr lang="es-PE" sz="1400" dirty="0"/>
        </a:p>
      </dgm:t>
    </dgm:pt>
    <dgm:pt modelId="{5AF216DA-3489-432A-BD89-918D666CDF26}" type="parTrans" cxnId="{35AD61DC-95AF-459C-B830-0F4285A39DA3}">
      <dgm:prSet/>
      <dgm:spPr/>
      <dgm:t>
        <a:bodyPr/>
        <a:lstStyle/>
        <a:p>
          <a:endParaRPr lang="es-PE"/>
        </a:p>
      </dgm:t>
    </dgm:pt>
    <dgm:pt modelId="{F9F7200F-CDE3-48DC-9030-1AB62BD36DF5}" type="sibTrans" cxnId="{35AD61DC-95AF-459C-B830-0F4285A39DA3}">
      <dgm:prSet/>
      <dgm:spPr/>
      <dgm:t>
        <a:bodyPr/>
        <a:lstStyle/>
        <a:p>
          <a:endParaRPr lang="es-PE"/>
        </a:p>
      </dgm:t>
    </dgm:pt>
    <dgm:pt modelId="{082931FF-1B7E-4FC9-897E-0101E05B81AB}">
      <dgm:prSet custT="1"/>
      <dgm:spPr/>
      <dgm:t>
        <a:bodyPr/>
        <a:lstStyle/>
        <a:p>
          <a:r>
            <a:rPr lang="es-PE" sz="1400" dirty="0" smtClean="0"/>
            <a:t>Documentos y Acta de Cierre.</a:t>
          </a:r>
          <a:endParaRPr lang="es-PE" sz="1400" dirty="0"/>
        </a:p>
      </dgm:t>
    </dgm:pt>
    <dgm:pt modelId="{667AE810-3C1F-4168-B922-578BDF5E9525}" type="parTrans" cxnId="{702E2E08-9A1F-4253-81AB-9515F1157101}">
      <dgm:prSet/>
      <dgm:spPr/>
      <dgm:t>
        <a:bodyPr/>
        <a:lstStyle/>
        <a:p>
          <a:endParaRPr lang="es-PE"/>
        </a:p>
      </dgm:t>
    </dgm:pt>
    <dgm:pt modelId="{121B7FFE-5EE2-4A5C-897F-969726EF8633}" type="sibTrans" cxnId="{702E2E08-9A1F-4253-81AB-9515F1157101}">
      <dgm:prSet/>
      <dgm:spPr/>
      <dgm:t>
        <a:bodyPr/>
        <a:lstStyle/>
        <a:p>
          <a:endParaRPr lang="es-PE"/>
        </a:p>
      </dgm:t>
    </dgm:pt>
    <dgm:pt modelId="{C81F9E77-0818-4506-9851-BDBBCBA4C5EF}" type="pres">
      <dgm:prSet presAssocID="{23185185-FCF7-46D4-9289-D5F1C91165F8}" presName="rootnode" presStyleCnt="0">
        <dgm:presLayoutVars>
          <dgm:chMax/>
          <dgm:chPref/>
          <dgm:dir/>
          <dgm:animLvl val="lvl"/>
        </dgm:presLayoutVars>
      </dgm:prSet>
      <dgm:spPr/>
      <dgm:t>
        <a:bodyPr/>
        <a:lstStyle/>
        <a:p>
          <a:endParaRPr lang="es-MX"/>
        </a:p>
      </dgm:t>
    </dgm:pt>
    <dgm:pt modelId="{0C369F90-3FFA-4E29-8EAA-D734212D9F63}" type="pres">
      <dgm:prSet presAssocID="{BBF3B0E2-2F4C-4E15-863A-1145206428D1}" presName="composite" presStyleCnt="0"/>
      <dgm:spPr/>
    </dgm:pt>
    <dgm:pt modelId="{13C79E58-BC1E-4C0F-8900-8AC9266CAF41}" type="pres">
      <dgm:prSet presAssocID="{BBF3B0E2-2F4C-4E15-863A-1145206428D1}" presName="bentUpArrow1" presStyleLbl="alignImgPlace1" presStyleIdx="0" presStyleCnt="3"/>
      <dgm:spPr/>
    </dgm:pt>
    <dgm:pt modelId="{B9AFD651-EBAD-4507-BDF1-D0BFCEB84D41}" type="pres">
      <dgm:prSet presAssocID="{BBF3B0E2-2F4C-4E15-863A-1145206428D1}" presName="ParentText" presStyleLbl="node1" presStyleIdx="0" presStyleCnt="4">
        <dgm:presLayoutVars>
          <dgm:chMax val="1"/>
          <dgm:chPref val="1"/>
          <dgm:bulletEnabled val="1"/>
        </dgm:presLayoutVars>
      </dgm:prSet>
      <dgm:spPr/>
      <dgm:t>
        <a:bodyPr/>
        <a:lstStyle/>
        <a:p>
          <a:endParaRPr lang="es-MX"/>
        </a:p>
      </dgm:t>
    </dgm:pt>
    <dgm:pt modelId="{DEC5F164-F1CA-495F-85FB-CC503ECA9741}" type="pres">
      <dgm:prSet presAssocID="{BBF3B0E2-2F4C-4E15-863A-1145206428D1}" presName="ChildText" presStyleLbl="revTx" presStyleIdx="0" presStyleCnt="4">
        <dgm:presLayoutVars>
          <dgm:chMax val="0"/>
          <dgm:chPref val="0"/>
          <dgm:bulletEnabled val="1"/>
        </dgm:presLayoutVars>
      </dgm:prSet>
      <dgm:spPr/>
      <dgm:t>
        <a:bodyPr/>
        <a:lstStyle/>
        <a:p>
          <a:endParaRPr lang="es-MX"/>
        </a:p>
      </dgm:t>
    </dgm:pt>
    <dgm:pt modelId="{5325428A-E29B-4CC1-AC30-D9FFEE479502}" type="pres">
      <dgm:prSet presAssocID="{F1FA6A7A-D36F-454B-AB55-F5BB73708F12}" presName="sibTrans" presStyleCnt="0"/>
      <dgm:spPr/>
    </dgm:pt>
    <dgm:pt modelId="{6F7A665F-A0FD-47EC-8BDF-7E198724391B}" type="pres">
      <dgm:prSet presAssocID="{C9E2EF04-9BF5-4578-B546-EF1D22A07FB1}" presName="composite" presStyleCnt="0"/>
      <dgm:spPr/>
    </dgm:pt>
    <dgm:pt modelId="{C316086C-E848-4497-AE4F-01264253B41C}" type="pres">
      <dgm:prSet presAssocID="{C9E2EF04-9BF5-4578-B546-EF1D22A07FB1}" presName="bentUpArrow1" presStyleLbl="alignImgPlace1" presStyleIdx="1" presStyleCnt="3"/>
      <dgm:spPr/>
    </dgm:pt>
    <dgm:pt modelId="{7BE22481-8EBB-4502-99CD-68ED68E17EC9}" type="pres">
      <dgm:prSet presAssocID="{C9E2EF04-9BF5-4578-B546-EF1D22A07FB1}" presName="ParentText" presStyleLbl="node1" presStyleIdx="1" presStyleCnt="4">
        <dgm:presLayoutVars>
          <dgm:chMax val="1"/>
          <dgm:chPref val="1"/>
          <dgm:bulletEnabled val="1"/>
        </dgm:presLayoutVars>
      </dgm:prSet>
      <dgm:spPr/>
      <dgm:t>
        <a:bodyPr/>
        <a:lstStyle/>
        <a:p>
          <a:endParaRPr lang="es-MX"/>
        </a:p>
      </dgm:t>
    </dgm:pt>
    <dgm:pt modelId="{57F25A81-260D-422F-B7DA-723B87F572ED}" type="pres">
      <dgm:prSet presAssocID="{C9E2EF04-9BF5-4578-B546-EF1D22A07FB1}" presName="ChildText" presStyleLbl="revTx" presStyleIdx="1" presStyleCnt="4" custScaleX="158705" custLinFactNeighborX="30632" custLinFactNeighborY="11984">
        <dgm:presLayoutVars>
          <dgm:chMax val="0"/>
          <dgm:chPref val="0"/>
          <dgm:bulletEnabled val="1"/>
        </dgm:presLayoutVars>
      </dgm:prSet>
      <dgm:spPr/>
      <dgm:t>
        <a:bodyPr/>
        <a:lstStyle/>
        <a:p>
          <a:endParaRPr lang="es-PE"/>
        </a:p>
      </dgm:t>
    </dgm:pt>
    <dgm:pt modelId="{49F3491E-BC0F-473B-873C-BAFF80090C8E}" type="pres">
      <dgm:prSet presAssocID="{93B7A0CA-CD07-453E-ACB1-54E3DED85119}" presName="sibTrans" presStyleCnt="0"/>
      <dgm:spPr/>
    </dgm:pt>
    <dgm:pt modelId="{18B9D437-1369-4DC6-98AC-F6B9FCD0615E}" type="pres">
      <dgm:prSet presAssocID="{745D0210-5E25-46E7-8005-FC04F4D5AD8D}" presName="composite" presStyleCnt="0"/>
      <dgm:spPr/>
    </dgm:pt>
    <dgm:pt modelId="{29E4E218-123A-404F-80A7-3BCDE0C34DF8}" type="pres">
      <dgm:prSet presAssocID="{745D0210-5E25-46E7-8005-FC04F4D5AD8D}" presName="bentUpArrow1" presStyleLbl="alignImgPlace1" presStyleIdx="2" presStyleCnt="3"/>
      <dgm:spPr/>
    </dgm:pt>
    <dgm:pt modelId="{7492650A-4B6D-48ED-A0F8-ADB825C42223}" type="pres">
      <dgm:prSet presAssocID="{745D0210-5E25-46E7-8005-FC04F4D5AD8D}" presName="ParentText" presStyleLbl="node1" presStyleIdx="2" presStyleCnt="4">
        <dgm:presLayoutVars>
          <dgm:chMax val="1"/>
          <dgm:chPref val="1"/>
          <dgm:bulletEnabled val="1"/>
        </dgm:presLayoutVars>
      </dgm:prSet>
      <dgm:spPr/>
      <dgm:t>
        <a:bodyPr/>
        <a:lstStyle/>
        <a:p>
          <a:endParaRPr lang="es-MX"/>
        </a:p>
      </dgm:t>
    </dgm:pt>
    <dgm:pt modelId="{6D95C2C9-08A6-4F30-B36C-662C4B293FF3}" type="pres">
      <dgm:prSet presAssocID="{745D0210-5E25-46E7-8005-FC04F4D5AD8D}" presName="ChildText" presStyleLbl="revTx" presStyleIdx="2" presStyleCnt="4" custScaleX="167779" custLinFactNeighborX="31964">
        <dgm:presLayoutVars>
          <dgm:chMax val="0"/>
          <dgm:chPref val="0"/>
          <dgm:bulletEnabled val="1"/>
        </dgm:presLayoutVars>
      </dgm:prSet>
      <dgm:spPr/>
      <dgm:t>
        <a:bodyPr/>
        <a:lstStyle/>
        <a:p>
          <a:endParaRPr lang="es-PE"/>
        </a:p>
      </dgm:t>
    </dgm:pt>
    <dgm:pt modelId="{98E5EF92-CD5B-41B0-9037-42937495F210}" type="pres">
      <dgm:prSet presAssocID="{73E36601-7CF0-4FAA-8A8A-D005463A2F78}" presName="sibTrans" presStyleCnt="0"/>
      <dgm:spPr/>
    </dgm:pt>
    <dgm:pt modelId="{F088290A-C90B-4674-B1B4-87320ECBC302}" type="pres">
      <dgm:prSet presAssocID="{84E75058-AB7D-4BA9-A202-306EAF345FE5}" presName="composite" presStyleCnt="0"/>
      <dgm:spPr/>
    </dgm:pt>
    <dgm:pt modelId="{8675E24D-BC1E-4119-AF6B-4754F9286A06}" type="pres">
      <dgm:prSet presAssocID="{84E75058-AB7D-4BA9-A202-306EAF345FE5}" presName="ParentText" presStyleLbl="node1" presStyleIdx="3" presStyleCnt="4">
        <dgm:presLayoutVars>
          <dgm:chMax val="1"/>
          <dgm:chPref val="1"/>
          <dgm:bulletEnabled val="1"/>
        </dgm:presLayoutVars>
      </dgm:prSet>
      <dgm:spPr/>
      <dgm:t>
        <a:bodyPr/>
        <a:lstStyle/>
        <a:p>
          <a:endParaRPr lang="es-MX"/>
        </a:p>
      </dgm:t>
    </dgm:pt>
    <dgm:pt modelId="{9063E545-D81D-4CB2-B33D-4F73C8A7E9A9}" type="pres">
      <dgm:prSet presAssocID="{84E75058-AB7D-4BA9-A202-306EAF345FE5}" presName="FinalChildText" presStyleLbl="revTx" presStyleIdx="3" presStyleCnt="4" custScaleX="132396" custLinFactNeighborX="32059" custLinFactNeighborY="1713">
        <dgm:presLayoutVars>
          <dgm:chMax val="0"/>
          <dgm:chPref val="0"/>
          <dgm:bulletEnabled val="1"/>
        </dgm:presLayoutVars>
      </dgm:prSet>
      <dgm:spPr/>
      <dgm:t>
        <a:bodyPr/>
        <a:lstStyle/>
        <a:p>
          <a:endParaRPr lang="es-PE"/>
        </a:p>
      </dgm:t>
    </dgm:pt>
  </dgm:ptLst>
  <dgm:cxnLst>
    <dgm:cxn modelId="{EDC55DC5-C473-4D1E-8FC0-BFA0468066D7}" srcId="{23185185-FCF7-46D4-9289-D5F1C91165F8}" destId="{C9E2EF04-9BF5-4578-B546-EF1D22A07FB1}" srcOrd="1" destOrd="0" parTransId="{488897B7-3EC7-4270-AF25-9903F3FC7776}" sibTransId="{93B7A0CA-CD07-453E-ACB1-54E3DED85119}"/>
    <dgm:cxn modelId="{762A128E-AB11-4C6C-BF61-BFB4AB980A5C}" srcId="{745D0210-5E25-46E7-8005-FC04F4D5AD8D}" destId="{3A2914C0-4CA9-4469-B99F-E32108223A15}" srcOrd="0" destOrd="0" parTransId="{0EDD91A2-410B-4439-A5B6-CC9295BE01F5}" sibTransId="{99B6D534-19B8-45E5-921A-F78821EEAE34}"/>
    <dgm:cxn modelId="{796074CF-834B-4736-855E-5774749BAA97}" type="presOf" srcId="{23185185-FCF7-46D4-9289-D5F1C91165F8}" destId="{C81F9E77-0818-4506-9851-BDBBCBA4C5EF}" srcOrd="0" destOrd="0" presId="urn:microsoft.com/office/officeart/2005/8/layout/StepDownProcess"/>
    <dgm:cxn modelId="{18B49EE2-EFED-4CDF-ABAF-1AF2E2FFD0B3}" type="presOf" srcId="{3A2914C0-4CA9-4469-B99F-E32108223A15}" destId="{6D95C2C9-08A6-4F30-B36C-662C4B293FF3}" srcOrd="0" destOrd="0" presId="urn:microsoft.com/office/officeart/2005/8/layout/StepDownProcess"/>
    <dgm:cxn modelId="{B95AFA7F-FE8F-41D8-843E-57BE793541A4}" srcId="{23185185-FCF7-46D4-9289-D5F1C91165F8}" destId="{84E75058-AB7D-4BA9-A202-306EAF345FE5}" srcOrd="3" destOrd="0" parTransId="{BE2DADA2-E74D-40C4-A83B-10A45831257E}" sibTransId="{0BD66C51-9624-4E74-8ECB-A58413DA0819}"/>
    <dgm:cxn modelId="{FBD46F41-E19D-4260-836A-D788423B5139}" srcId="{C9E2EF04-9BF5-4578-B546-EF1D22A07FB1}" destId="{8F10A33D-266E-465C-9AF8-6E35F092A7AE}" srcOrd="3" destOrd="0" parTransId="{B501D505-0C99-4FB9-BB9F-FD576D549FBF}" sibTransId="{D72ACA1F-9A1A-446E-A5A5-7D281D095000}"/>
    <dgm:cxn modelId="{3692C9DF-AD42-45E9-8222-89D27FC45978}" type="presOf" srcId="{1A160DBB-D1D7-4FDF-8A7E-09AE746B31BE}" destId="{9063E545-D81D-4CB2-B33D-4F73C8A7E9A9}" srcOrd="0" destOrd="0" presId="urn:microsoft.com/office/officeart/2005/8/layout/StepDownProcess"/>
    <dgm:cxn modelId="{2CC437BC-83FF-4575-A4AB-15893F0F0FA2}" srcId="{23185185-FCF7-46D4-9289-D5F1C91165F8}" destId="{745D0210-5E25-46E7-8005-FC04F4D5AD8D}" srcOrd="2" destOrd="0" parTransId="{5C9FD08F-B84E-4ABD-A9B7-46A51D1A1E51}" sibTransId="{73E36601-7CF0-4FAA-8A8A-D005463A2F78}"/>
    <dgm:cxn modelId="{6E48305A-3132-4A8C-A24E-6876CBA3B014}" type="presOf" srcId="{0E0F00DE-EFA9-489A-A0E0-F9FB47DB77B8}" destId="{DEC5F164-F1CA-495F-85FB-CC503ECA9741}" srcOrd="0" destOrd="0" presId="urn:microsoft.com/office/officeart/2005/8/layout/StepDownProcess"/>
    <dgm:cxn modelId="{AF42C50D-8ADA-4388-B4FB-B70E3755A32B}" srcId="{C9E2EF04-9BF5-4578-B546-EF1D22A07FB1}" destId="{32ABEE0C-F0A7-406A-ADDC-0C7C3B64DD5F}" srcOrd="1" destOrd="0" parTransId="{311284F4-6BA0-4492-B5D3-8674AEE4DA81}" sibTransId="{8CE6A156-C163-43E7-B8AB-3C6C106F5842}"/>
    <dgm:cxn modelId="{05FCFA4F-F031-4DA8-B75D-14ADED191984}" type="presOf" srcId="{082931FF-1B7E-4FC9-897E-0101E05B81AB}" destId="{9063E545-D81D-4CB2-B33D-4F73C8A7E9A9}" srcOrd="0" destOrd="2" presId="urn:microsoft.com/office/officeart/2005/8/layout/StepDownProcess"/>
    <dgm:cxn modelId="{9E85E807-6DA5-4159-AA47-A6DE71A19624}" type="presOf" srcId="{C9E2EF04-9BF5-4578-B546-EF1D22A07FB1}" destId="{7BE22481-8EBB-4502-99CD-68ED68E17EC9}" srcOrd="0" destOrd="0" presId="urn:microsoft.com/office/officeart/2005/8/layout/StepDownProcess"/>
    <dgm:cxn modelId="{3CE2A9F0-5AE7-475B-A3F7-9C926C245984}" srcId="{C9E2EF04-9BF5-4578-B546-EF1D22A07FB1}" destId="{51E27B68-B51C-4EAB-9D41-34F3B70F6D06}" srcOrd="2" destOrd="0" parTransId="{7A8EE8C1-18A7-4513-AFC0-74D4413D0AC1}" sibTransId="{1E88A835-CF7D-4A0E-BC69-691B321675A8}"/>
    <dgm:cxn modelId="{702E2E08-9A1F-4253-81AB-9515F1157101}" srcId="{84E75058-AB7D-4BA9-A202-306EAF345FE5}" destId="{082931FF-1B7E-4FC9-897E-0101E05B81AB}" srcOrd="2" destOrd="0" parTransId="{667AE810-3C1F-4168-B922-578BDF5E9525}" sibTransId="{121B7FFE-5EE2-4A5C-897F-969726EF8633}"/>
    <dgm:cxn modelId="{CC6360AD-0B82-44D1-B600-75AC470A860A}" type="presOf" srcId="{84E75058-AB7D-4BA9-A202-306EAF345FE5}" destId="{8675E24D-BC1E-4119-AF6B-4754F9286A06}" srcOrd="0" destOrd="0" presId="urn:microsoft.com/office/officeart/2005/8/layout/StepDownProcess"/>
    <dgm:cxn modelId="{35AD61DC-95AF-459C-B830-0F4285A39DA3}" srcId="{84E75058-AB7D-4BA9-A202-306EAF345FE5}" destId="{133669C9-6059-45E0-A861-70EE786ED3F3}" srcOrd="1" destOrd="0" parTransId="{5AF216DA-3489-432A-BD89-918D666CDF26}" sibTransId="{F9F7200F-CDE3-48DC-9030-1AB62BD36DF5}"/>
    <dgm:cxn modelId="{8ACD3CC2-46E4-469D-B084-FBE62A67BA59}" srcId="{23185185-FCF7-46D4-9289-D5F1C91165F8}" destId="{BBF3B0E2-2F4C-4E15-863A-1145206428D1}" srcOrd="0" destOrd="0" parTransId="{F4ABA17F-9F29-4CF9-A4A2-09DDD751FCCD}" sibTransId="{F1FA6A7A-D36F-454B-AB55-F5BB73708F12}"/>
    <dgm:cxn modelId="{3373FB8A-B03D-4C56-B6DE-6D0D1117C608}" type="presOf" srcId="{8A1AF4CB-A3C5-4873-9D50-C1540BE95DA6}" destId="{6D95C2C9-08A6-4F30-B36C-662C4B293FF3}" srcOrd="0" destOrd="3" presId="urn:microsoft.com/office/officeart/2005/8/layout/StepDownProcess"/>
    <dgm:cxn modelId="{27378582-ED23-40F5-A801-6BB0B6A47139}" type="presOf" srcId="{745D0210-5E25-46E7-8005-FC04F4D5AD8D}" destId="{7492650A-4B6D-48ED-A0F8-ADB825C42223}" srcOrd="0" destOrd="0" presId="urn:microsoft.com/office/officeart/2005/8/layout/StepDownProcess"/>
    <dgm:cxn modelId="{FEAAD1A7-7C35-46A8-A6B0-22A275E2CD55}" type="presOf" srcId="{8F10A33D-266E-465C-9AF8-6E35F092A7AE}" destId="{57F25A81-260D-422F-B7DA-723B87F572ED}" srcOrd="0" destOrd="3" presId="urn:microsoft.com/office/officeart/2005/8/layout/StepDownProcess"/>
    <dgm:cxn modelId="{37D753A7-C885-4174-968E-20BF084F4B68}" type="presOf" srcId="{93EC83F5-FFDC-4BE8-981A-B7589024296C}" destId="{6D95C2C9-08A6-4F30-B36C-662C4B293FF3}" srcOrd="0" destOrd="1" presId="urn:microsoft.com/office/officeart/2005/8/layout/StepDownProcess"/>
    <dgm:cxn modelId="{AE62F970-FA44-430E-A493-0D286C4B8609}" srcId="{745D0210-5E25-46E7-8005-FC04F4D5AD8D}" destId="{93EC83F5-FFDC-4BE8-981A-B7589024296C}" srcOrd="1" destOrd="0" parTransId="{B3B32CF6-505E-4F1D-8772-67AEA6919744}" sibTransId="{D8EAE7E7-3CC5-45CE-8011-2D2CAAC44250}"/>
    <dgm:cxn modelId="{C405C312-A7EE-4A26-B0D1-F6B37A692A66}" type="presOf" srcId="{32ABEE0C-F0A7-406A-ADDC-0C7C3B64DD5F}" destId="{57F25A81-260D-422F-B7DA-723B87F572ED}" srcOrd="0" destOrd="1" presId="urn:microsoft.com/office/officeart/2005/8/layout/StepDownProcess"/>
    <dgm:cxn modelId="{B51EA0BD-15D1-4A46-94CE-12BAB3A5B312}" type="presOf" srcId="{133669C9-6059-45E0-A861-70EE786ED3F3}" destId="{9063E545-D81D-4CB2-B33D-4F73C8A7E9A9}" srcOrd="0" destOrd="1" presId="urn:microsoft.com/office/officeart/2005/8/layout/StepDownProcess"/>
    <dgm:cxn modelId="{BEBFB88D-CA9D-4410-B760-7DA49ACD1AFB}" srcId="{745D0210-5E25-46E7-8005-FC04F4D5AD8D}" destId="{8A1AF4CB-A3C5-4873-9D50-C1540BE95DA6}" srcOrd="3" destOrd="0" parTransId="{C46B37C7-263A-4186-B056-AF9546B71B09}" sibTransId="{9B97A859-FA02-4F08-9FE1-D359DB47DEE0}"/>
    <dgm:cxn modelId="{1486C70E-FEB2-4978-B468-6C4B3D8FB3D4}" type="presOf" srcId="{29B7AE7B-D257-4121-9D4B-33809AB2B23A}" destId="{57F25A81-260D-422F-B7DA-723B87F572ED}" srcOrd="0" destOrd="0" presId="urn:microsoft.com/office/officeart/2005/8/layout/StepDownProcess"/>
    <dgm:cxn modelId="{5CEECE3F-616F-45A3-ABFA-42696D116BE5}" type="presOf" srcId="{BBF3B0E2-2F4C-4E15-863A-1145206428D1}" destId="{B9AFD651-EBAD-4507-BDF1-D0BFCEB84D41}" srcOrd="0" destOrd="0" presId="urn:microsoft.com/office/officeart/2005/8/layout/StepDownProcess"/>
    <dgm:cxn modelId="{FFC0A3C3-32A9-47ED-A881-1CD945EE4B50}" type="presOf" srcId="{51E27B68-B51C-4EAB-9D41-34F3B70F6D06}" destId="{57F25A81-260D-422F-B7DA-723B87F572ED}" srcOrd="0" destOrd="2" presId="urn:microsoft.com/office/officeart/2005/8/layout/StepDownProcess"/>
    <dgm:cxn modelId="{67BFDC21-E839-42BF-B057-E78F163703BB}" srcId="{BBF3B0E2-2F4C-4E15-863A-1145206428D1}" destId="{0E0F00DE-EFA9-489A-A0E0-F9FB47DB77B8}" srcOrd="0" destOrd="0" parTransId="{02605470-AE62-46B8-A90B-7B477430A683}" sibTransId="{2279A769-0785-428E-8B83-367CD8A48BE2}"/>
    <dgm:cxn modelId="{220DDF6F-FE7C-46B3-BFD3-0DE7F3AC4CB1}" srcId="{84E75058-AB7D-4BA9-A202-306EAF345FE5}" destId="{1A160DBB-D1D7-4FDF-8A7E-09AE746B31BE}" srcOrd="0" destOrd="0" parTransId="{BDB29217-614E-47CD-A523-76B7F23CCF08}" sibTransId="{16E4D2B2-BA94-402C-970E-B58D10795D43}"/>
    <dgm:cxn modelId="{67739DCB-D88B-4369-A358-05A241CD92B2}" srcId="{745D0210-5E25-46E7-8005-FC04F4D5AD8D}" destId="{71C0E0DB-9979-4928-B2E4-2483DB932FAF}" srcOrd="2" destOrd="0" parTransId="{6660BD39-39A2-4FAA-92B6-1F82F744473B}" sibTransId="{8DA51083-17E4-4518-A2DD-99769BDDE607}"/>
    <dgm:cxn modelId="{732849DE-6D1F-4A95-9581-BD22B11FB2C8}" srcId="{C9E2EF04-9BF5-4578-B546-EF1D22A07FB1}" destId="{29B7AE7B-D257-4121-9D4B-33809AB2B23A}" srcOrd="0" destOrd="0" parTransId="{FD155BB0-7B14-4C65-B559-1CEDF01C0DC2}" sibTransId="{83B01F54-7F22-4789-8D0E-1B09A7260E45}"/>
    <dgm:cxn modelId="{5C904046-7BBB-4E4E-AE82-3F25F442C2D6}" type="presOf" srcId="{71C0E0DB-9979-4928-B2E4-2483DB932FAF}" destId="{6D95C2C9-08A6-4F30-B36C-662C4B293FF3}" srcOrd="0" destOrd="2" presId="urn:microsoft.com/office/officeart/2005/8/layout/StepDownProcess"/>
    <dgm:cxn modelId="{53FC756A-B9C6-4925-A70B-5A3D1EC8C19A}" type="presParOf" srcId="{C81F9E77-0818-4506-9851-BDBBCBA4C5EF}" destId="{0C369F90-3FFA-4E29-8EAA-D734212D9F63}" srcOrd="0" destOrd="0" presId="urn:microsoft.com/office/officeart/2005/8/layout/StepDownProcess"/>
    <dgm:cxn modelId="{EDFD7D2E-9C75-4DFA-BF65-6BF094B7788D}" type="presParOf" srcId="{0C369F90-3FFA-4E29-8EAA-D734212D9F63}" destId="{13C79E58-BC1E-4C0F-8900-8AC9266CAF41}" srcOrd="0" destOrd="0" presId="urn:microsoft.com/office/officeart/2005/8/layout/StepDownProcess"/>
    <dgm:cxn modelId="{263691EA-AF9D-4BF9-ABE8-0DE37873795B}" type="presParOf" srcId="{0C369F90-3FFA-4E29-8EAA-D734212D9F63}" destId="{B9AFD651-EBAD-4507-BDF1-D0BFCEB84D41}" srcOrd="1" destOrd="0" presId="urn:microsoft.com/office/officeart/2005/8/layout/StepDownProcess"/>
    <dgm:cxn modelId="{88E2982A-4318-48DF-9314-A55702C0A4B5}" type="presParOf" srcId="{0C369F90-3FFA-4E29-8EAA-D734212D9F63}" destId="{DEC5F164-F1CA-495F-85FB-CC503ECA9741}" srcOrd="2" destOrd="0" presId="urn:microsoft.com/office/officeart/2005/8/layout/StepDownProcess"/>
    <dgm:cxn modelId="{364E0FAD-EA50-4B62-8647-4B3423291901}" type="presParOf" srcId="{C81F9E77-0818-4506-9851-BDBBCBA4C5EF}" destId="{5325428A-E29B-4CC1-AC30-D9FFEE479502}" srcOrd="1" destOrd="0" presId="urn:microsoft.com/office/officeart/2005/8/layout/StepDownProcess"/>
    <dgm:cxn modelId="{AB6F902E-0AFB-44B0-B98C-15EACACCA1F5}" type="presParOf" srcId="{C81F9E77-0818-4506-9851-BDBBCBA4C5EF}" destId="{6F7A665F-A0FD-47EC-8BDF-7E198724391B}" srcOrd="2" destOrd="0" presId="urn:microsoft.com/office/officeart/2005/8/layout/StepDownProcess"/>
    <dgm:cxn modelId="{FAF0A8EB-DA4B-4C7B-93F0-753407EC4E9D}" type="presParOf" srcId="{6F7A665F-A0FD-47EC-8BDF-7E198724391B}" destId="{C316086C-E848-4497-AE4F-01264253B41C}" srcOrd="0" destOrd="0" presId="urn:microsoft.com/office/officeart/2005/8/layout/StepDownProcess"/>
    <dgm:cxn modelId="{D982BFAA-513D-4AF2-939D-310645AD489F}" type="presParOf" srcId="{6F7A665F-A0FD-47EC-8BDF-7E198724391B}" destId="{7BE22481-8EBB-4502-99CD-68ED68E17EC9}" srcOrd="1" destOrd="0" presId="urn:microsoft.com/office/officeart/2005/8/layout/StepDownProcess"/>
    <dgm:cxn modelId="{AF69D603-BE31-4D4D-840D-7437AEF0733F}" type="presParOf" srcId="{6F7A665F-A0FD-47EC-8BDF-7E198724391B}" destId="{57F25A81-260D-422F-B7DA-723B87F572ED}" srcOrd="2" destOrd="0" presId="urn:microsoft.com/office/officeart/2005/8/layout/StepDownProcess"/>
    <dgm:cxn modelId="{0AD215A5-A3E5-4908-AF5C-702061295319}" type="presParOf" srcId="{C81F9E77-0818-4506-9851-BDBBCBA4C5EF}" destId="{49F3491E-BC0F-473B-873C-BAFF80090C8E}" srcOrd="3" destOrd="0" presId="urn:microsoft.com/office/officeart/2005/8/layout/StepDownProcess"/>
    <dgm:cxn modelId="{D9204B20-98CA-4052-9E08-4D912143A42B}" type="presParOf" srcId="{C81F9E77-0818-4506-9851-BDBBCBA4C5EF}" destId="{18B9D437-1369-4DC6-98AC-F6B9FCD0615E}" srcOrd="4" destOrd="0" presId="urn:microsoft.com/office/officeart/2005/8/layout/StepDownProcess"/>
    <dgm:cxn modelId="{C223D18E-9BF1-4CF2-A468-26A84E5D4FF1}" type="presParOf" srcId="{18B9D437-1369-4DC6-98AC-F6B9FCD0615E}" destId="{29E4E218-123A-404F-80A7-3BCDE0C34DF8}" srcOrd="0" destOrd="0" presId="urn:microsoft.com/office/officeart/2005/8/layout/StepDownProcess"/>
    <dgm:cxn modelId="{565C36FE-37AF-4F85-8172-D5513EFE943E}" type="presParOf" srcId="{18B9D437-1369-4DC6-98AC-F6B9FCD0615E}" destId="{7492650A-4B6D-48ED-A0F8-ADB825C42223}" srcOrd="1" destOrd="0" presId="urn:microsoft.com/office/officeart/2005/8/layout/StepDownProcess"/>
    <dgm:cxn modelId="{088B077E-81AF-421E-8E6D-69F7C27CF60E}" type="presParOf" srcId="{18B9D437-1369-4DC6-98AC-F6B9FCD0615E}" destId="{6D95C2C9-08A6-4F30-B36C-662C4B293FF3}" srcOrd="2" destOrd="0" presId="urn:microsoft.com/office/officeart/2005/8/layout/StepDownProcess"/>
    <dgm:cxn modelId="{9401549D-A015-4E75-85C6-8C01351D2E74}" type="presParOf" srcId="{C81F9E77-0818-4506-9851-BDBBCBA4C5EF}" destId="{98E5EF92-CD5B-41B0-9037-42937495F210}" srcOrd="5" destOrd="0" presId="urn:microsoft.com/office/officeart/2005/8/layout/StepDownProcess"/>
    <dgm:cxn modelId="{EAA568BD-C302-4C74-B0FB-D9FF2FFDE454}" type="presParOf" srcId="{C81F9E77-0818-4506-9851-BDBBCBA4C5EF}" destId="{F088290A-C90B-4674-B1B4-87320ECBC302}" srcOrd="6" destOrd="0" presId="urn:microsoft.com/office/officeart/2005/8/layout/StepDownProcess"/>
    <dgm:cxn modelId="{C0AFD302-22D2-499E-B13F-CECF53C0A09E}" type="presParOf" srcId="{F088290A-C90B-4674-B1B4-87320ECBC302}" destId="{8675E24D-BC1E-4119-AF6B-4754F9286A06}" srcOrd="0" destOrd="0" presId="urn:microsoft.com/office/officeart/2005/8/layout/StepDownProcess"/>
    <dgm:cxn modelId="{2C6DFA8E-B73D-409E-A9B1-2BC562902825}" type="presParOf" srcId="{F088290A-C90B-4674-B1B4-87320ECBC302}" destId="{9063E545-D81D-4CB2-B33D-4F73C8A7E9A9}" srcOrd="1" destOrd="0" presId="urn:microsoft.com/office/officeart/2005/8/layout/StepDownProcess"/>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7C4FEA0-8B84-46AD-BFD3-AFB21CB90AA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PE"/>
        </a:p>
      </dgm:t>
    </dgm:pt>
    <dgm:pt modelId="{9A41265C-4F7C-42A7-914C-97C55FD76B66}">
      <dgm:prSet phldrT="[Texto]"/>
      <dgm:spPr/>
      <dgm:t>
        <a:bodyPr/>
        <a:lstStyle/>
        <a:p>
          <a:r>
            <a:rPr lang="es-PE" dirty="0" smtClean="0"/>
            <a:t>Riesgos de Alto Nivel</a:t>
          </a:r>
          <a:endParaRPr lang="es-PE" dirty="0"/>
        </a:p>
      </dgm:t>
    </dgm:pt>
    <dgm:pt modelId="{F5481536-113E-4956-BFBD-0F43175ACE58}" type="parTrans" cxnId="{36D529AC-A386-44AC-819C-FE0176014B09}">
      <dgm:prSet/>
      <dgm:spPr/>
      <dgm:t>
        <a:bodyPr/>
        <a:lstStyle/>
        <a:p>
          <a:endParaRPr lang="es-PE"/>
        </a:p>
      </dgm:t>
    </dgm:pt>
    <dgm:pt modelId="{6A4E07B7-AA5F-4920-83E3-F5271C0DC011}" type="sibTrans" cxnId="{36D529AC-A386-44AC-819C-FE0176014B09}">
      <dgm:prSet/>
      <dgm:spPr/>
      <dgm:t>
        <a:bodyPr/>
        <a:lstStyle/>
        <a:p>
          <a:endParaRPr lang="es-PE"/>
        </a:p>
      </dgm:t>
    </dgm:pt>
    <dgm:pt modelId="{05AC1E44-32B7-4132-8D11-2E9426C48BD3}">
      <dgm:prSet/>
      <dgm:spPr/>
      <dgm:t>
        <a:bodyPr/>
        <a:lstStyle/>
        <a:p>
          <a:r>
            <a:rPr lang="es-PE" dirty="0" smtClean="0"/>
            <a:t>Ingeniería de detalle </a:t>
          </a:r>
          <a:r>
            <a:rPr lang="es-PE" dirty="0" err="1" smtClean="0"/>
            <a:t>tercerizada</a:t>
          </a:r>
          <a:r>
            <a:rPr lang="es-PE" dirty="0" smtClean="0"/>
            <a:t>.</a:t>
          </a:r>
          <a:endParaRPr lang="es-PE" dirty="0"/>
        </a:p>
      </dgm:t>
    </dgm:pt>
    <dgm:pt modelId="{0F65ADCA-6D13-41EB-9157-DCFAFAF5C4E1}" type="parTrans" cxnId="{E198455E-2221-41B9-BDC9-05E2B5E1C6FC}">
      <dgm:prSet/>
      <dgm:spPr/>
      <dgm:t>
        <a:bodyPr/>
        <a:lstStyle/>
        <a:p>
          <a:endParaRPr lang="es-PE"/>
        </a:p>
      </dgm:t>
    </dgm:pt>
    <dgm:pt modelId="{7121CF20-B0E6-45E4-A879-E8DE28FD1AC5}" type="sibTrans" cxnId="{E198455E-2221-41B9-BDC9-05E2B5E1C6FC}">
      <dgm:prSet/>
      <dgm:spPr/>
      <dgm:t>
        <a:bodyPr/>
        <a:lstStyle/>
        <a:p>
          <a:endParaRPr lang="es-PE"/>
        </a:p>
      </dgm:t>
    </dgm:pt>
    <dgm:pt modelId="{C91236D5-E517-41A7-A6DF-D26E685503B2}">
      <dgm:prSet/>
      <dgm:spPr/>
      <dgm:t>
        <a:bodyPr/>
        <a:lstStyle/>
        <a:p>
          <a:r>
            <a:rPr lang="es-PE" dirty="0" smtClean="0"/>
            <a:t>Importaciones de elementos clave.</a:t>
          </a:r>
          <a:endParaRPr lang="es-PE" dirty="0"/>
        </a:p>
      </dgm:t>
    </dgm:pt>
    <dgm:pt modelId="{FB58F99C-33AC-4CF6-A2D0-FF8A2DD3D378}" type="parTrans" cxnId="{BB9B049F-05EB-497E-85A6-47C99EBE50BC}">
      <dgm:prSet/>
      <dgm:spPr/>
      <dgm:t>
        <a:bodyPr/>
        <a:lstStyle/>
        <a:p>
          <a:endParaRPr lang="es-PE"/>
        </a:p>
      </dgm:t>
    </dgm:pt>
    <dgm:pt modelId="{5025E733-6175-4D02-B725-604AF1D46887}" type="sibTrans" cxnId="{BB9B049F-05EB-497E-85A6-47C99EBE50BC}">
      <dgm:prSet/>
      <dgm:spPr/>
      <dgm:t>
        <a:bodyPr/>
        <a:lstStyle/>
        <a:p>
          <a:endParaRPr lang="es-PE"/>
        </a:p>
      </dgm:t>
    </dgm:pt>
    <dgm:pt modelId="{776B0D4F-B279-497C-8CEF-605E93CEA2CC}">
      <dgm:prSet/>
      <dgm:spPr/>
      <dgm:t>
        <a:bodyPr/>
        <a:lstStyle/>
        <a:p>
          <a:endParaRPr lang="es-PE" dirty="0"/>
        </a:p>
      </dgm:t>
    </dgm:pt>
    <dgm:pt modelId="{7EE9BE2C-933F-4B40-9F2F-4F821E557674}" type="parTrans" cxnId="{3989DBAD-70E7-4209-B26B-2F1DE2A92E41}">
      <dgm:prSet/>
      <dgm:spPr/>
      <dgm:t>
        <a:bodyPr/>
        <a:lstStyle/>
        <a:p>
          <a:endParaRPr lang="es-PE"/>
        </a:p>
      </dgm:t>
    </dgm:pt>
    <dgm:pt modelId="{C8EA181E-52C0-4D14-8E66-FD047066D3F0}" type="sibTrans" cxnId="{3989DBAD-70E7-4209-B26B-2F1DE2A92E41}">
      <dgm:prSet/>
      <dgm:spPr/>
      <dgm:t>
        <a:bodyPr/>
        <a:lstStyle/>
        <a:p>
          <a:endParaRPr lang="es-PE"/>
        </a:p>
      </dgm:t>
    </dgm:pt>
    <dgm:pt modelId="{8F60AD77-181F-4326-95C5-ACD4948E3FDE}">
      <dgm:prSet/>
      <dgm:spPr/>
      <dgm:t>
        <a:bodyPr/>
        <a:lstStyle/>
        <a:p>
          <a:r>
            <a:rPr lang="es-PE" dirty="0" smtClean="0"/>
            <a:t>Liberación de tanques Petroperú S.A.</a:t>
          </a:r>
          <a:endParaRPr lang="es-PE" dirty="0"/>
        </a:p>
      </dgm:t>
    </dgm:pt>
    <dgm:pt modelId="{94338729-3881-4F65-81F1-64113BFDF6AB}" type="parTrans" cxnId="{0846D3A9-2716-4146-B72D-4297771980A9}">
      <dgm:prSet/>
      <dgm:spPr/>
      <dgm:t>
        <a:bodyPr/>
        <a:lstStyle/>
        <a:p>
          <a:endParaRPr lang="es-PE"/>
        </a:p>
      </dgm:t>
    </dgm:pt>
    <dgm:pt modelId="{40EDB4B5-2463-4347-825B-5BD2156EC57B}" type="sibTrans" cxnId="{0846D3A9-2716-4146-B72D-4297771980A9}">
      <dgm:prSet/>
      <dgm:spPr/>
      <dgm:t>
        <a:bodyPr/>
        <a:lstStyle/>
        <a:p>
          <a:endParaRPr lang="es-PE"/>
        </a:p>
      </dgm:t>
    </dgm:pt>
    <dgm:pt modelId="{41A0B8DB-BB20-4B95-B53F-499C61C6D617}">
      <dgm:prSet/>
      <dgm:spPr/>
      <dgm:t>
        <a:bodyPr/>
        <a:lstStyle/>
        <a:p>
          <a:r>
            <a:rPr lang="es-PE" dirty="0" smtClean="0"/>
            <a:t>Ambiente político peruano inestable.</a:t>
          </a:r>
          <a:endParaRPr lang="es-PE" dirty="0"/>
        </a:p>
      </dgm:t>
    </dgm:pt>
    <dgm:pt modelId="{B2F9AF70-A3B7-4D78-954A-0AC792E8D19C}" type="parTrans" cxnId="{7782B479-A3B8-4750-98C9-ACB8F5D6535C}">
      <dgm:prSet/>
      <dgm:spPr/>
      <dgm:t>
        <a:bodyPr/>
        <a:lstStyle/>
        <a:p>
          <a:endParaRPr lang="es-PE"/>
        </a:p>
      </dgm:t>
    </dgm:pt>
    <dgm:pt modelId="{DF87D6E3-34E9-4424-9BAA-14062E350BEE}" type="sibTrans" cxnId="{7782B479-A3B8-4750-98C9-ACB8F5D6535C}">
      <dgm:prSet/>
      <dgm:spPr/>
      <dgm:t>
        <a:bodyPr/>
        <a:lstStyle/>
        <a:p>
          <a:endParaRPr lang="es-PE"/>
        </a:p>
      </dgm:t>
    </dgm:pt>
    <dgm:pt modelId="{DCA4FD27-F89E-422D-B642-0ED509876E55}">
      <dgm:prSet/>
      <dgm:spPr/>
      <dgm:t>
        <a:bodyPr/>
        <a:lstStyle/>
        <a:p>
          <a:r>
            <a:rPr lang="es-PE" dirty="0" smtClean="0"/>
            <a:t>Alta rotación Petroperú S.A.</a:t>
          </a:r>
          <a:endParaRPr lang="es-PE" dirty="0"/>
        </a:p>
      </dgm:t>
    </dgm:pt>
    <dgm:pt modelId="{4E931757-5709-4DB2-891B-4D65C7FA31C1}" type="parTrans" cxnId="{B72782EB-2BA9-433F-99F0-0B576D16E40E}">
      <dgm:prSet/>
      <dgm:spPr/>
      <dgm:t>
        <a:bodyPr/>
        <a:lstStyle/>
        <a:p>
          <a:endParaRPr lang="es-PE"/>
        </a:p>
      </dgm:t>
    </dgm:pt>
    <dgm:pt modelId="{7E474375-9DF8-42F5-A65A-3BA6B041E3F4}" type="sibTrans" cxnId="{B72782EB-2BA9-433F-99F0-0B576D16E40E}">
      <dgm:prSet/>
      <dgm:spPr/>
      <dgm:t>
        <a:bodyPr/>
        <a:lstStyle/>
        <a:p>
          <a:endParaRPr lang="es-PE"/>
        </a:p>
      </dgm:t>
    </dgm:pt>
    <dgm:pt modelId="{4DF7DF55-3702-42BA-A02F-F8B70632E77C}">
      <dgm:prSet/>
      <dgm:spPr/>
      <dgm:t>
        <a:bodyPr/>
        <a:lstStyle/>
        <a:p>
          <a:r>
            <a:rPr lang="es-PE" smtClean="0">
              <a:solidFill>
                <a:srgbClr val="FF0000"/>
              </a:solidFill>
            </a:rPr>
            <a:t>Plan de adecuación de tanques de refinería por Petroperú S.A.(positivo).</a:t>
          </a:r>
          <a:endParaRPr lang="es-PE" dirty="0">
            <a:solidFill>
              <a:srgbClr val="FF0000"/>
            </a:solidFill>
          </a:endParaRPr>
        </a:p>
      </dgm:t>
    </dgm:pt>
    <dgm:pt modelId="{74EF505B-B23C-4EAE-88CB-99021DDE04A5}" type="parTrans" cxnId="{9BCA187D-7F36-494F-A737-8BFCE20DE694}">
      <dgm:prSet/>
      <dgm:spPr/>
      <dgm:t>
        <a:bodyPr/>
        <a:lstStyle/>
        <a:p>
          <a:endParaRPr lang="es-PE"/>
        </a:p>
      </dgm:t>
    </dgm:pt>
    <dgm:pt modelId="{ED576D40-9F8C-4B3D-ACDF-54949BCA334B}" type="sibTrans" cxnId="{9BCA187D-7F36-494F-A737-8BFCE20DE694}">
      <dgm:prSet/>
      <dgm:spPr/>
      <dgm:t>
        <a:bodyPr/>
        <a:lstStyle/>
        <a:p>
          <a:endParaRPr lang="es-PE"/>
        </a:p>
      </dgm:t>
    </dgm:pt>
    <dgm:pt modelId="{D7357D70-F7CC-4360-80E7-68A235989525}" type="pres">
      <dgm:prSet presAssocID="{87C4FEA0-8B84-46AD-BFD3-AFB21CB90AAA}" presName="linear" presStyleCnt="0">
        <dgm:presLayoutVars>
          <dgm:dir/>
          <dgm:animLvl val="lvl"/>
          <dgm:resizeHandles val="exact"/>
        </dgm:presLayoutVars>
      </dgm:prSet>
      <dgm:spPr/>
      <dgm:t>
        <a:bodyPr/>
        <a:lstStyle/>
        <a:p>
          <a:endParaRPr lang="es-MX"/>
        </a:p>
      </dgm:t>
    </dgm:pt>
    <dgm:pt modelId="{969D9D06-C6CB-4864-908C-74C9A81FB9BC}" type="pres">
      <dgm:prSet presAssocID="{9A41265C-4F7C-42A7-914C-97C55FD76B66}" presName="parentLin" presStyleCnt="0"/>
      <dgm:spPr/>
    </dgm:pt>
    <dgm:pt modelId="{9437FA17-24C7-426C-B43B-5322DB551C28}" type="pres">
      <dgm:prSet presAssocID="{9A41265C-4F7C-42A7-914C-97C55FD76B66}" presName="parentLeftMargin" presStyleLbl="node1" presStyleIdx="0" presStyleCnt="1"/>
      <dgm:spPr/>
      <dgm:t>
        <a:bodyPr/>
        <a:lstStyle/>
        <a:p>
          <a:endParaRPr lang="es-MX"/>
        </a:p>
      </dgm:t>
    </dgm:pt>
    <dgm:pt modelId="{D6D9AFA4-EF48-44EE-8307-060FE172F753}" type="pres">
      <dgm:prSet presAssocID="{9A41265C-4F7C-42A7-914C-97C55FD76B66}" presName="parentText" presStyleLbl="node1" presStyleIdx="0" presStyleCnt="1">
        <dgm:presLayoutVars>
          <dgm:chMax val="0"/>
          <dgm:bulletEnabled val="1"/>
        </dgm:presLayoutVars>
      </dgm:prSet>
      <dgm:spPr/>
      <dgm:t>
        <a:bodyPr/>
        <a:lstStyle/>
        <a:p>
          <a:endParaRPr lang="es-PE"/>
        </a:p>
      </dgm:t>
    </dgm:pt>
    <dgm:pt modelId="{F9C7859C-2957-4B22-BDC0-3294FACA1A2B}" type="pres">
      <dgm:prSet presAssocID="{9A41265C-4F7C-42A7-914C-97C55FD76B66}" presName="negativeSpace" presStyleCnt="0"/>
      <dgm:spPr/>
    </dgm:pt>
    <dgm:pt modelId="{5436244A-CBFA-412B-B1CE-C44831D19693}" type="pres">
      <dgm:prSet presAssocID="{9A41265C-4F7C-42A7-914C-97C55FD76B66}" presName="childText" presStyleLbl="conFgAcc1" presStyleIdx="0" presStyleCnt="1" custLinFactNeighborX="-18364" custLinFactNeighborY="42705">
        <dgm:presLayoutVars>
          <dgm:bulletEnabled val="1"/>
        </dgm:presLayoutVars>
      </dgm:prSet>
      <dgm:spPr/>
      <dgm:t>
        <a:bodyPr/>
        <a:lstStyle/>
        <a:p>
          <a:endParaRPr lang="es-PE"/>
        </a:p>
      </dgm:t>
    </dgm:pt>
  </dgm:ptLst>
  <dgm:cxnLst>
    <dgm:cxn modelId="{DFA22302-76F9-41AC-A9EB-4A07DDA73098}" type="presOf" srcId="{05AC1E44-32B7-4132-8D11-2E9426C48BD3}" destId="{5436244A-CBFA-412B-B1CE-C44831D19693}" srcOrd="0" destOrd="0" presId="urn:microsoft.com/office/officeart/2005/8/layout/list1"/>
    <dgm:cxn modelId="{B72782EB-2BA9-433F-99F0-0B576D16E40E}" srcId="{9A41265C-4F7C-42A7-914C-97C55FD76B66}" destId="{DCA4FD27-F89E-422D-B642-0ED509876E55}" srcOrd="4" destOrd="0" parTransId="{4E931757-5709-4DB2-891B-4D65C7FA31C1}" sibTransId="{7E474375-9DF8-42F5-A65A-3BA6B041E3F4}"/>
    <dgm:cxn modelId="{C660603E-D57F-4747-B116-CD0B37A9079C}" type="presOf" srcId="{776B0D4F-B279-497C-8CEF-605E93CEA2CC}" destId="{5436244A-CBFA-412B-B1CE-C44831D19693}" srcOrd="0" destOrd="6" presId="urn:microsoft.com/office/officeart/2005/8/layout/list1"/>
    <dgm:cxn modelId="{44297337-521E-4D26-92BE-88E84CDB32A1}" type="presOf" srcId="{8F60AD77-181F-4326-95C5-ACD4948E3FDE}" destId="{5436244A-CBFA-412B-B1CE-C44831D19693}" srcOrd="0" destOrd="2" presId="urn:microsoft.com/office/officeart/2005/8/layout/list1"/>
    <dgm:cxn modelId="{EDB6568D-69F4-4470-8005-951E89DA7EE7}" type="presOf" srcId="{DCA4FD27-F89E-422D-B642-0ED509876E55}" destId="{5436244A-CBFA-412B-B1CE-C44831D19693}" srcOrd="0" destOrd="4" presId="urn:microsoft.com/office/officeart/2005/8/layout/list1"/>
    <dgm:cxn modelId="{0846D3A9-2716-4146-B72D-4297771980A9}" srcId="{9A41265C-4F7C-42A7-914C-97C55FD76B66}" destId="{8F60AD77-181F-4326-95C5-ACD4948E3FDE}" srcOrd="2" destOrd="0" parTransId="{94338729-3881-4F65-81F1-64113BFDF6AB}" sibTransId="{40EDB4B5-2463-4347-825B-5BD2156EC57B}"/>
    <dgm:cxn modelId="{BB9B049F-05EB-497E-85A6-47C99EBE50BC}" srcId="{9A41265C-4F7C-42A7-914C-97C55FD76B66}" destId="{C91236D5-E517-41A7-A6DF-D26E685503B2}" srcOrd="1" destOrd="0" parTransId="{FB58F99C-33AC-4CF6-A2D0-FF8A2DD3D378}" sibTransId="{5025E733-6175-4D02-B725-604AF1D46887}"/>
    <dgm:cxn modelId="{60A57FC7-0112-42F2-97EB-20E06B1D9BEA}" type="presOf" srcId="{9A41265C-4F7C-42A7-914C-97C55FD76B66}" destId="{9437FA17-24C7-426C-B43B-5322DB551C28}" srcOrd="0" destOrd="0" presId="urn:microsoft.com/office/officeart/2005/8/layout/list1"/>
    <dgm:cxn modelId="{FB34D8B1-A902-4901-A8EA-155580A6E48F}" type="presOf" srcId="{41A0B8DB-BB20-4B95-B53F-499C61C6D617}" destId="{5436244A-CBFA-412B-B1CE-C44831D19693}" srcOrd="0" destOrd="3" presId="urn:microsoft.com/office/officeart/2005/8/layout/list1"/>
    <dgm:cxn modelId="{E198455E-2221-41B9-BDC9-05E2B5E1C6FC}" srcId="{9A41265C-4F7C-42A7-914C-97C55FD76B66}" destId="{05AC1E44-32B7-4132-8D11-2E9426C48BD3}" srcOrd="0" destOrd="0" parTransId="{0F65ADCA-6D13-41EB-9157-DCFAFAF5C4E1}" sibTransId="{7121CF20-B0E6-45E4-A879-E8DE28FD1AC5}"/>
    <dgm:cxn modelId="{094530FC-6691-45F5-8D24-D55333E28AB3}" type="presOf" srcId="{C91236D5-E517-41A7-A6DF-D26E685503B2}" destId="{5436244A-CBFA-412B-B1CE-C44831D19693}" srcOrd="0" destOrd="1" presId="urn:microsoft.com/office/officeart/2005/8/layout/list1"/>
    <dgm:cxn modelId="{7782B479-A3B8-4750-98C9-ACB8F5D6535C}" srcId="{9A41265C-4F7C-42A7-914C-97C55FD76B66}" destId="{41A0B8DB-BB20-4B95-B53F-499C61C6D617}" srcOrd="3" destOrd="0" parTransId="{B2F9AF70-A3B7-4D78-954A-0AC792E8D19C}" sibTransId="{DF87D6E3-34E9-4424-9BAA-14062E350BEE}"/>
    <dgm:cxn modelId="{9BCA187D-7F36-494F-A737-8BFCE20DE694}" srcId="{9A41265C-4F7C-42A7-914C-97C55FD76B66}" destId="{4DF7DF55-3702-42BA-A02F-F8B70632E77C}" srcOrd="5" destOrd="0" parTransId="{74EF505B-B23C-4EAE-88CB-99021DDE04A5}" sibTransId="{ED576D40-9F8C-4B3D-ACDF-54949BCA334B}"/>
    <dgm:cxn modelId="{EF9AD956-143C-4916-ACE9-08B945C3B8F8}" type="presOf" srcId="{9A41265C-4F7C-42A7-914C-97C55FD76B66}" destId="{D6D9AFA4-EF48-44EE-8307-060FE172F753}" srcOrd="1" destOrd="0" presId="urn:microsoft.com/office/officeart/2005/8/layout/list1"/>
    <dgm:cxn modelId="{390693F4-1EF1-4381-A021-6B09ADD3A1C7}" type="presOf" srcId="{87C4FEA0-8B84-46AD-BFD3-AFB21CB90AAA}" destId="{D7357D70-F7CC-4360-80E7-68A235989525}" srcOrd="0" destOrd="0" presId="urn:microsoft.com/office/officeart/2005/8/layout/list1"/>
    <dgm:cxn modelId="{36D529AC-A386-44AC-819C-FE0176014B09}" srcId="{87C4FEA0-8B84-46AD-BFD3-AFB21CB90AAA}" destId="{9A41265C-4F7C-42A7-914C-97C55FD76B66}" srcOrd="0" destOrd="0" parTransId="{F5481536-113E-4956-BFBD-0F43175ACE58}" sibTransId="{6A4E07B7-AA5F-4920-83E3-F5271C0DC011}"/>
    <dgm:cxn modelId="{0FC8A8FD-2E42-4D45-A045-DA2BE5104F29}" type="presOf" srcId="{4DF7DF55-3702-42BA-A02F-F8B70632E77C}" destId="{5436244A-CBFA-412B-B1CE-C44831D19693}" srcOrd="0" destOrd="5" presId="urn:microsoft.com/office/officeart/2005/8/layout/list1"/>
    <dgm:cxn modelId="{3989DBAD-70E7-4209-B26B-2F1DE2A92E41}" srcId="{9A41265C-4F7C-42A7-914C-97C55FD76B66}" destId="{776B0D4F-B279-497C-8CEF-605E93CEA2CC}" srcOrd="6" destOrd="0" parTransId="{7EE9BE2C-933F-4B40-9F2F-4F821E557674}" sibTransId="{C8EA181E-52C0-4D14-8E66-FD047066D3F0}"/>
    <dgm:cxn modelId="{9F181923-8930-4E6D-AA7B-EEA4B4007B7B}" type="presParOf" srcId="{D7357D70-F7CC-4360-80E7-68A235989525}" destId="{969D9D06-C6CB-4864-908C-74C9A81FB9BC}" srcOrd="0" destOrd="0" presId="urn:microsoft.com/office/officeart/2005/8/layout/list1"/>
    <dgm:cxn modelId="{5645C836-5502-4C42-9EE2-006F888C2993}" type="presParOf" srcId="{969D9D06-C6CB-4864-908C-74C9A81FB9BC}" destId="{9437FA17-24C7-426C-B43B-5322DB551C28}" srcOrd="0" destOrd="0" presId="urn:microsoft.com/office/officeart/2005/8/layout/list1"/>
    <dgm:cxn modelId="{D7F518DE-DFF9-4A9D-9474-F16317AEA91C}" type="presParOf" srcId="{969D9D06-C6CB-4864-908C-74C9A81FB9BC}" destId="{D6D9AFA4-EF48-44EE-8307-060FE172F753}" srcOrd="1" destOrd="0" presId="urn:microsoft.com/office/officeart/2005/8/layout/list1"/>
    <dgm:cxn modelId="{A2009D1D-3E05-44B1-8279-AFFF636CA26F}" type="presParOf" srcId="{D7357D70-F7CC-4360-80E7-68A235989525}" destId="{F9C7859C-2957-4B22-BDC0-3294FACA1A2B}" srcOrd="1" destOrd="0" presId="urn:microsoft.com/office/officeart/2005/8/layout/list1"/>
    <dgm:cxn modelId="{7D08B244-FE2F-45C7-BB33-3C61FC964D0D}" type="presParOf" srcId="{D7357D70-F7CC-4360-80E7-68A235989525}" destId="{5436244A-CBFA-412B-B1CE-C44831D19693}"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C4FEA0-8B84-46AD-BFD3-AFB21CB90AA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PE"/>
        </a:p>
      </dgm:t>
    </dgm:pt>
    <dgm:pt modelId="{9A41265C-4F7C-42A7-914C-97C55FD76B66}">
      <dgm:prSet phldrT="[Texto]"/>
      <dgm:spPr/>
      <dgm:t>
        <a:bodyPr/>
        <a:lstStyle/>
        <a:p>
          <a:r>
            <a:rPr lang="es-PE" dirty="0" smtClean="0"/>
            <a:t>Hitos</a:t>
          </a:r>
          <a:endParaRPr lang="es-PE" dirty="0"/>
        </a:p>
      </dgm:t>
    </dgm:pt>
    <dgm:pt modelId="{F5481536-113E-4956-BFBD-0F43175ACE58}" type="parTrans" cxnId="{36D529AC-A386-44AC-819C-FE0176014B09}">
      <dgm:prSet/>
      <dgm:spPr/>
      <dgm:t>
        <a:bodyPr/>
        <a:lstStyle/>
        <a:p>
          <a:endParaRPr lang="es-PE"/>
        </a:p>
      </dgm:t>
    </dgm:pt>
    <dgm:pt modelId="{6A4E07B7-AA5F-4920-83E3-F5271C0DC011}" type="sibTrans" cxnId="{36D529AC-A386-44AC-819C-FE0176014B09}">
      <dgm:prSet/>
      <dgm:spPr/>
      <dgm:t>
        <a:bodyPr/>
        <a:lstStyle/>
        <a:p>
          <a:endParaRPr lang="es-PE"/>
        </a:p>
      </dgm:t>
    </dgm:pt>
    <dgm:pt modelId="{05AC1E44-32B7-4132-8D11-2E9426C48BD3}">
      <dgm:prSet/>
      <dgm:spPr/>
      <dgm:t>
        <a:bodyPr/>
        <a:lstStyle/>
        <a:p>
          <a:r>
            <a:rPr lang="es-PE" dirty="0" smtClean="0"/>
            <a:t>Firma de Contrato 07/11/17.</a:t>
          </a:r>
          <a:endParaRPr lang="es-PE" dirty="0"/>
        </a:p>
      </dgm:t>
    </dgm:pt>
    <dgm:pt modelId="{0F65ADCA-6D13-41EB-9157-DCFAFAF5C4E1}" type="parTrans" cxnId="{E198455E-2221-41B9-BDC9-05E2B5E1C6FC}">
      <dgm:prSet/>
      <dgm:spPr/>
      <dgm:t>
        <a:bodyPr/>
        <a:lstStyle/>
        <a:p>
          <a:endParaRPr lang="es-PE"/>
        </a:p>
      </dgm:t>
    </dgm:pt>
    <dgm:pt modelId="{7121CF20-B0E6-45E4-A879-E8DE28FD1AC5}" type="sibTrans" cxnId="{E198455E-2221-41B9-BDC9-05E2B5E1C6FC}">
      <dgm:prSet/>
      <dgm:spPr/>
      <dgm:t>
        <a:bodyPr/>
        <a:lstStyle/>
        <a:p>
          <a:endParaRPr lang="es-PE"/>
        </a:p>
      </dgm:t>
    </dgm:pt>
    <dgm:pt modelId="{C91236D5-E517-41A7-A6DF-D26E685503B2}">
      <dgm:prSet/>
      <dgm:spPr/>
      <dgm:t>
        <a:bodyPr/>
        <a:lstStyle/>
        <a:p>
          <a:r>
            <a:rPr lang="es-PE" dirty="0" smtClean="0"/>
            <a:t>Acta constitución aprobada 09/11/17.</a:t>
          </a:r>
          <a:endParaRPr lang="es-PE" dirty="0"/>
        </a:p>
      </dgm:t>
    </dgm:pt>
    <dgm:pt modelId="{FB58F99C-33AC-4CF6-A2D0-FF8A2DD3D378}" type="parTrans" cxnId="{BB9B049F-05EB-497E-85A6-47C99EBE50BC}">
      <dgm:prSet/>
      <dgm:spPr/>
      <dgm:t>
        <a:bodyPr/>
        <a:lstStyle/>
        <a:p>
          <a:endParaRPr lang="es-PE"/>
        </a:p>
      </dgm:t>
    </dgm:pt>
    <dgm:pt modelId="{5025E733-6175-4D02-B725-604AF1D46887}" type="sibTrans" cxnId="{BB9B049F-05EB-497E-85A6-47C99EBE50BC}">
      <dgm:prSet/>
      <dgm:spPr/>
      <dgm:t>
        <a:bodyPr/>
        <a:lstStyle/>
        <a:p>
          <a:endParaRPr lang="es-PE"/>
        </a:p>
      </dgm:t>
    </dgm:pt>
    <dgm:pt modelId="{8F60AD77-181F-4326-95C5-ACD4948E3FDE}">
      <dgm:prSet/>
      <dgm:spPr/>
      <dgm:t>
        <a:bodyPr/>
        <a:lstStyle/>
        <a:p>
          <a:r>
            <a:rPr lang="es-PE" dirty="0" smtClean="0"/>
            <a:t>Diseños aprobados 26/12/17</a:t>
          </a:r>
          <a:r>
            <a:rPr lang="es-PE" dirty="0" smtClean="0">
              <a:sym typeface="Symbol" panose="05050102010706020507" pitchFamily="18" charset="2"/>
            </a:rPr>
            <a:t>20/02/18.</a:t>
          </a:r>
          <a:endParaRPr lang="es-PE" dirty="0"/>
        </a:p>
      </dgm:t>
    </dgm:pt>
    <dgm:pt modelId="{94338729-3881-4F65-81F1-64113BFDF6AB}" type="parTrans" cxnId="{0846D3A9-2716-4146-B72D-4297771980A9}">
      <dgm:prSet/>
      <dgm:spPr/>
      <dgm:t>
        <a:bodyPr/>
        <a:lstStyle/>
        <a:p>
          <a:endParaRPr lang="es-PE"/>
        </a:p>
      </dgm:t>
    </dgm:pt>
    <dgm:pt modelId="{40EDB4B5-2463-4347-825B-5BD2156EC57B}" type="sibTrans" cxnId="{0846D3A9-2716-4146-B72D-4297771980A9}">
      <dgm:prSet/>
      <dgm:spPr/>
      <dgm:t>
        <a:bodyPr/>
        <a:lstStyle/>
        <a:p>
          <a:endParaRPr lang="es-PE"/>
        </a:p>
      </dgm:t>
    </dgm:pt>
    <dgm:pt modelId="{41A0B8DB-BB20-4B95-B53F-499C61C6D617}">
      <dgm:prSet/>
      <dgm:spPr/>
      <dgm:t>
        <a:bodyPr/>
        <a:lstStyle/>
        <a:p>
          <a:r>
            <a:rPr lang="es-PE" dirty="0" smtClean="0"/>
            <a:t>Aprobación entrega de tanques para trabajos mecánicos 01/03/18.</a:t>
          </a:r>
          <a:endParaRPr lang="es-PE" dirty="0"/>
        </a:p>
      </dgm:t>
    </dgm:pt>
    <dgm:pt modelId="{B2F9AF70-A3B7-4D78-954A-0AC792E8D19C}" type="parTrans" cxnId="{7782B479-A3B8-4750-98C9-ACB8F5D6535C}">
      <dgm:prSet/>
      <dgm:spPr/>
      <dgm:t>
        <a:bodyPr/>
        <a:lstStyle/>
        <a:p>
          <a:endParaRPr lang="es-PE"/>
        </a:p>
      </dgm:t>
    </dgm:pt>
    <dgm:pt modelId="{DF87D6E3-34E9-4424-9BAA-14062E350BEE}" type="sibTrans" cxnId="{7782B479-A3B8-4750-98C9-ACB8F5D6535C}">
      <dgm:prSet/>
      <dgm:spPr/>
      <dgm:t>
        <a:bodyPr/>
        <a:lstStyle/>
        <a:p>
          <a:endParaRPr lang="es-PE"/>
        </a:p>
      </dgm:t>
    </dgm:pt>
    <dgm:pt modelId="{32A3CECC-D2B5-4386-8497-FCC295EA67F6}">
      <dgm:prSet/>
      <dgm:spPr/>
      <dgm:t>
        <a:bodyPr/>
        <a:lstStyle/>
        <a:p>
          <a:r>
            <a:rPr lang="es-PE" dirty="0" smtClean="0"/>
            <a:t>Aprobación entrega de terreno para trabajos civiles 26/12/17.</a:t>
          </a:r>
          <a:endParaRPr lang="es-PE" dirty="0"/>
        </a:p>
      </dgm:t>
    </dgm:pt>
    <dgm:pt modelId="{278BF518-504B-4389-A2DD-2B25F470B2A0}" type="parTrans" cxnId="{ECEEDCC4-1063-47DB-8540-A156BE179DC7}">
      <dgm:prSet/>
      <dgm:spPr/>
      <dgm:t>
        <a:bodyPr/>
        <a:lstStyle/>
        <a:p>
          <a:endParaRPr lang="es-PE"/>
        </a:p>
      </dgm:t>
    </dgm:pt>
    <dgm:pt modelId="{62E66BD7-02BA-48D4-92C0-E3950E24EDDE}" type="sibTrans" cxnId="{ECEEDCC4-1063-47DB-8540-A156BE179DC7}">
      <dgm:prSet/>
      <dgm:spPr/>
      <dgm:t>
        <a:bodyPr/>
        <a:lstStyle/>
        <a:p>
          <a:endParaRPr lang="es-PE"/>
        </a:p>
      </dgm:t>
    </dgm:pt>
    <dgm:pt modelId="{6EC28F45-07CE-4142-996B-04E4389723D2}">
      <dgm:prSet/>
      <dgm:spPr/>
      <dgm:t>
        <a:bodyPr/>
        <a:lstStyle/>
        <a:p>
          <a:r>
            <a:rPr lang="es-PE" dirty="0" smtClean="0"/>
            <a:t>Aprobación acta de cierre de proyecto 25/06/18.</a:t>
          </a:r>
          <a:endParaRPr lang="es-PE" dirty="0"/>
        </a:p>
      </dgm:t>
    </dgm:pt>
    <dgm:pt modelId="{E09DBB56-6760-4FBA-9806-40350383B58C}" type="parTrans" cxnId="{DFC1D3C1-BFDF-4C80-B4F9-B36C00EB23EA}">
      <dgm:prSet/>
      <dgm:spPr/>
      <dgm:t>
        <a:bodyPr/>
        <a:lstStyle/>
        <a:p>
          <a:endParaRPr lang="es-PE"/>
        </a:p>
      </dgm:t>
    </dgm:pt>
    <dgm:pt modelId="{7B34C32D-DF2C-475D-8BA8-B0F696B5AAB8}" type="sibTrans" cxnId="{DFC1D3C1-BFDF-4C80-B4F9-B36C00EB23EA}">
      <dgm:prSet/>
      <dgm:spPr/>
      <dgm:t>
        <a:bodyPr/>
        <a:lstStyle/>
        <a:p>
          <a:endParaRPr lang="es-PE"/>
        </a:p>
      </dgm:t>
    </dgm:pt>
    <dgm:pt modelId="{D7357D70-F7CC-4360-80E7-68A235989525}" type="pres">
      <dgm:prSet presAssocID="{87C4FEA0-8B84-46AD-BFD3-AFB21CB90AAA}" presName="linear" presStyleCnt="0">
        <dgm:presLayoutVars>
          <dgm:dir/>
          <dgm:animLvl val="lvl"/>
          <dgm:resizeHandles val="exact"/>
        </dgm:presLayoutVars>
      </dgm:prSet>
      <dgm:spPr/>
      <dgm:t>
        <a:bodyPr/>
        <a:lstStyle/>
        <a:p>
          <a:endParaRPr lang="es-MX"/>
        </a:p>
      </dgm:t>
    </dgm:pt>
    <dgm:pt modelId="{969D9D06-C6CB-4864-908C-74C9A81FB9BC}" type="pres">
      <dgm:prSet presAssocID="{9A41265C-4F7C-42A7-914C-97C55FD76B66}" presName="parentLin" presStyleCnt="0"/>
      <dgm:spPr/>
    </dgm:pt>
    <dgm:pt modelId="{9437FA17-24C7-426C-B43B-5322DB551C28}" type="pres">
      <dgm:prSet presAssocID="{9A41265C-4F7C-42A7-914C-97C55FD76B66}" presName="parentLeftMargin" presStyleLbl="node1" presStyleIdx="0" presStyleCnt="1"/>
      <dgm:spPr/>
      <dgm:t>
        <a:bodyPr/>
        <a:lstStyle/>
        <a:p>
          <a:endParaRPr lang="es-MX"/>
        </a:p>
      </dgm:t>
    </dgm:pt>
    <dgm:pt modelId="{D6D9AFA4-EF48-44EE-8307-060FE172F753}" type="pres">
      <dgm:prSet presAssocID="{9A41265C-4F7C-42A7-914C-97C55FD76B66}" presName="parentText" presStyleLbl="node1" presStyleIdx="0" presStyleCnt="1">
        <dgm:presLayoutVars>
          <dgm:chMax val="0"/>
          <dgm:bulletEnabled val="1"/>
        </dgm:presLayoutVars>
      </dgm:prSet>
      <dgm:spPr/>
      <dgm:t>
        <a:bodyPr/>
        <a:lstStyle/>
        <a:p>
          <a:endParaRPr lang="es-PE"/>
        </a:p>
      </dgm:t>
    </dgm:pt>
    <dgm:pt modelId="{F9C7859C-2957-4B22-BDC0-3294FACA1A2B}" type="pres">
      <dgm:prSet presAssocID="{9A41265C-4F7C-42A7-914C-97C55FD76B66}" presName="negativeSpace" presStyleCnt="0"/>
      <dgm:spPr/>
    </dgm:pt>
    <dgm:pt modelId="{5436244A-CBFA-412B-B1CE-C44831D19693}" type="pres">
      <dgm:prSet presAssocID="{9A41265C-4F7C-42A7-914C-97C55FD76B66}" presName="childText" presStyleLbl="conFgAcc1" presStyleIdx="0" presStyleCnt="1" custLinFactNeighborY="41353">
        <dgm:presLayoutVars>
          <dgm:bulletEnabled val="1"/>
        </dgm:presLayoutVars>
      </dgm:prSet>
      <dgm:spPr/>
      <dgm:t>
        <a:bodyPr/>
        <a:lstStyle/>
        <a:p>
          <a:endParaRPr lang="es-PE"/>
        </a:p>
      </dgm:t>
    </dgm:pt>
  </dgm:ptLst>
  <dgm:cxnLst>
    <dgm:cxn modelId="{FDBF55B8-FE8C-4DF6-84C6-266FB9996B01}" type="presOf" srcId="{87C4FEA0-8B84-46AD-BFD3-AFB21CB90AAA}" destId="{D7357D70-F7CC-4360-80E7-68A235989525}" srcOrd="0" destOrd="0" presId="urn:microsoft.com/office/officeart/2005/8/layout/list1"/>
    <dgm:cxn modelId="{0846D3A9-2716-4146-B72D-4297771980A9}" srcId="{9A41265C-4F7C-42A7-914C-97C55FD76B66}" destId="{8F60AD77-181F-4326-95C5-ACD4948E3FDE}" srcOrd="2" destOrd="0" parTransId="{94338729-3881-4F65-81F1-64113BFDF6AB}" sibTransId="{40EDB4B5-2463-4347-825B-5BD2156EC57B}"/>
    <dgm:cxn modelId="{DFC1D3C1-BFDF-4C80-B4F9-B36C00EB23EA}" srcId="{9A41265C-4F7C-42A7-914C-97C55FD76B66}" destId="{6EC28F45-07CE-4142-996B-04E4389723D2}" srcOrd="5" destOrd="0" parTransId="{E09DBB56-6760-4FBA-9806-40350383B58C}" sibTransId="{7B34C32D-DF2C-475D-8BA8-B0F696B5AAB8}"/>
    <dgm:cxn modelId="{BB9B049F-05EB-497E-85A6-47C99EBE50BC}" srcId="{9A41265C-4F7C-42A7-914C-97C55FD76B66}" destId="{C91236D5-E517-41A7-A6DF-D26E685503B2}" srcOrd="1" destOrd="0" parTransId="{FB58F99C-33AC-4CF6-A2D0-FF8A2DD3D378}" sibTransId="{5025E733-6175-4D02-B725-604AF1D46887}"/>
    <dgm:cxn modelId="{E198455E-2221-41B9-BDC9-05E2B5E1C6FC}" srcId="{9A41265C-4F7C-42A7-914C-97C55FD76B66}" destId="{05AC1E44-32B7-4132-8D11-2E9426C48BD3}" srcOrd="0" destOrd="0" parTransId="{0F65ADCA-6D13-41EB-9157-DCFAFAF5C4E1}" sibTransId="{7121CF20-B0E6-45E4-A879-E8DE28FD1AC5}"/>
    <dgm:cxn modelId="{D1A8429E-F02E-4976-A562-2E355067490A}" type="presOf" srcId="{05AC1E44-32B7-4132-8D11-2E9426C48BD3}" destId="{5436244A-CBFA-412B-B1CE-C44831D19693}" srcOrd="0" destOrd="0" presId="urn:microsoft.com/office/officeart/2005/8/layout/list1"/>
    <dgm:cxn modelId="{B85F6AF4-3FA1-4A2F-850A-3B77F4392B55}" type="presOf" srcId="{32A3CECC-D2B5-4386-8497-FCC295EA67F6}" destId="{5436244A-CBFA-412B-B1CE-C44831D19693}" srcOrd="0" destOrd="3" presId="urn:microsoft.com/office/officeart/2005/8/layout/list1"/>
    <dgm:cxn modelId="{7782B479-A3B8-4750-98C9-ACB8F5D6535C}" srcId="{9A41265C-4F7C-42A7-914C-97C55FD76B66}" destId="{41A0B8DB-BB20-4B95-B53F-499C61C6D617}" srcOrd="4" destOrd="0" parTransId="{B2F9AF70-A3B7-4D78-954A-0AC792E8D19C}" sibTransId="{DF87D6E3-34E9-4424-9BAA-14062E350BEE}"/>
    <dgm:cxn modelId="{ECEEDCC4-1063-47DB-8540-A156BE179DC7}" srcId="{9A41265C-4F7C-42A7-914C-97C55FD76B66}" destId="{32A3CECC-D2B5-4386-8497-FCC295EA67F6}" srcOrd="3" destOrd="0" parTransId="{278BF518-504B-4389-A2DD-2B25F470B2A0}" sibTransId="{62E66BD7-02BA-48D4-92C0-E3950E24EDDE}"/>
    <dgm:cxn modelId="{79FD3E97-A90D-4CA3-9004-BC5A86528CE0}" type="presOf" srcId="{9A41265C-4F7C-42A7-914C-97C55FD76B66}" destId="{D6D9AFA4-EF48-44EE-8307-060FE172F753}" srcOrd="1" destOrd="0" presId="urn:microsoft.com/office/officeart/2005/8/layout/list1"/>
    <dgm:cxn modelId="{5F671ADD-B4CF-4161-AFD1-BFBDB92C0A44}" type="presOf" srcId="{8F60AD77-181F-4326-95C5-ACD4948E3FDE}" destId="{5436244A-CBFA-412B-B1CE-C44831D19693}" srcOrd="0" destOrd="2" presId="urn:microsoft.com/office/officeart/2005/8/layout/list1"/>
    <dgm:cxn modelId="{36D529AC-A386-44AC-819C-FE0176014B09}" srcId="{87C4FEA0-8B84-46AD-BFD3-AFB21CB90AAA}" destId="{9A41265C-4F7C-42A7-914C-97C55FD76B66}" srcOrd="0" destOrd="0" parTransId="{F5481536-113E-4956-BFBD-0F43175ACE58}" sibTransId="{6A4E07B7-AA5F-4920-83E3-F5271C0DC011}"/>
    <dgm:cxn modelId="{5097E5E6-C767-48D9-8536-2E9A44275D14}" type="presOf" srcId="{41A0B8DB-BB20-4B95-B53F-499C61C6D617}" destId="{5436244A-CBFA-412B-B1CE-C44831D19693}" srcOrd="0" destOrd="4" presId="urn:microsoft.com/office/officeart/2005/8/layout/list1"/>
    <dgm:cxn modelId="{7B42ADF4-D9C2-46A6-832B-DD84111550A2}" type="presOf" srcId="{C91236D5-E517-41A7-A6DF-D26E685503B2}" destId="{5436244A-CBFA-412B-B1CE-C44831D19693}" srcOrd="0" destOrd="1" presId="urn:microsoft.com/office/officeart/2005/8/layout/list1"/>
    <dgm:cxn modelId="{B8B01D30-5B10-4E45-A0D1-D04E517CBD34}" type="presOf" srcId="{9A41265C-4F7C-42A7-914C-97C55FD76B66}" destId="{9437FA17-24C7-426C-B43B-5322DB551C28}" srcOrd="0" destOrd="0" presId="urn:microsoft.com/office/officeart/2005/8/layout/list1"/>
    <dgm:cxn modelId="{2D5409FD-518C-4D3C-A1D6-DFB6F916E23D}" type="presOf" srcId="{6EC28F45-07CE-4142-996B-04E4389723D2}" destId="{5436244A-CBFA-412B-B1CE-C44831D19693}" srcOrd="0" destOrd="5" presId="urn:microsoft.com/office/officeart/2005/8/layout/list1"/>
    <dgm:cxn modelId="{E7383FD7-5A28-45C8-AD5C-988ABF2884A0}" type="presParOf" srcId="{D7357D70-F7CC-4360-80E7-68A235989525}" destId="{969D9D06-C6CB-4864-908C-74C9A81FB9BC}" srcOrd="0" destOrd="0" presId="urn:microsoft.com/office/officeart/2005/8/layout/list1"/>
    <dgm:cxn modelId="{F7E52057-5274-4B24-A421-D9271C104001}" type="presParOf" srcId="{969D9D06-C6CB-4864-908C-74C9A81FB9BC}" destId="{9437FA17-24C7-426C-B43B-5322DB551C28}" srcOrd="0" destOrd="0" presId="urn:microsoft.com/office/officeart/2005/8/layout/list1"/>
    <dgm:cxn modelId="{6B99D725-4D57-4F70-A807-B72EB6A7F8EF}" type="presParOf" srcId="{969D9D06-C6CB-4864-908C-74C9A81FB9BC}" destId="{D6D9AFA4-EF48-44EE-8307-060FE172F753}" srcOrd="1" destOrd="0" presId="urn:microsoft.com/office/officeart/2005/8/layout/list1"/>
    <dgm:cxn modelId="{B31AC76F-76AF-41BA-8EC9-BA8CA8681B78}" type="presParOf" srcId="{D7357D70-F7CC-4360-80E7-68A235989525}" destId="{F9C7859C-2957-4B22-BDC0-3294FACA1A2B}" srcOrd="1" destOrd="0" presId="urn:microsoft.com/office/officeart/2005/8/layout/list1"/>
    <dgm:cxn modelId="{BF64D574-D311-4524-B82F-82F3532F14A3}" type="presParOf" srcId="{D7357D70-F7CC-4360-80E7-68A235989525}" destId="{5436244A-CBFA-412B-B1CE-C44831D19693}"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BD8DE-02E5-4FD4-AA27-8AC97A2BABDD}">
      <dsp:nvSpPr>
        <dsp:cNvPr id="0" name=""/>
        <dsp:cNvSpPr/>
      </dsp:nvSpPr>
      <dsp:spPr>
        <a:xfrm>
          <a:off x="4279" y="179791"/>
          <a:ext cx="2573114" cy="576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PE" sz="2000" kern="1200" dirty="0"/>
            <a:t>UBICACION</a:t>
          </a:r>
        </a:p>
      </dsp:txBody>
      <dsp:txXfrm>
        <a:off x="4279" y="179791"/>
        <a:ext cx="2573114" cy="576000"/>
      </dsp:txXfrm>
    </dsp:sp>
    <dsp:sp modelId="{B9639868-9193-4746-B08C-C6C705DEFB91}">
      <dsp:nvSpPr>
        <dsp:cNvPr id="0" name=""/>
        <dsp:cNvSpPr/>
      </dsp:nvSpPr>
      <dsp:spPr>
        <a:xfrm>
          <a:off x="4279" y="755791"/>
          <a:ext cx="2573114" cy="344669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PE" sz="2000" kern="1200" dirty="0"/>
            <a:t>El proyecto se ubica en la zona norte de Refinería </a:t>
          </a:r>
          <a:r>
            <a:rPr lang="es-PE" sz="2000" kern="1200" dirty="0" err="1"/>
            <a:t>Conchán</a:t>
          </a:r>
          <a:r>
            <a:rPr lang="es-PE" sz="2000" kern="1200" dirty="0"/>
            <a:t>, en la Antigua Panamericana Sur, km 26.5, Distrito de Lurín</a:t>
          </a:r>
        </a:p>
      </dsp:txBody>
      <dsp:txXfrm>
        <a:off x="4279" y="755791"/>
        <a:ext cx="2573114" cy="3446690"/>
      </dsp:txXfrm>
    </dsp:sp>
    <dsp:sp modelId="{95A72157-92F2-4E55-9BDF-F76C5F9305E5}">
      <dsp:nvSpPr>
        <dsp:cNvPr id="0" name=""/>
        <dsp:cNvSpPr/>
      </dsp:nvSpPr>
      <dsp:spPr>
        <a:xfrm>
          <a:off x="2937629" y="179791"/>
          <a:ext cx="2573114" cy="576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PE" sz="2000" kern="1200" dirty="0"/>
            <a:t>ALCANCE</a:t>
          </a:r>
        </a:p>
      </dsp:txBody>
      <dsp:txXfrm>
        <a:off x="2937629" y="179791"/>
        <a:ext cx="2573114" cy="576000"/>
      </dsp:txXfrm>
    </dsp:sp>
    <dsp:sp modelId="{864AAC88-7168-406F-A9C2-5F0E2F8C84A1}">
      <dsp:nvSpPr>
        <dsp:cNvPr id="0" name=""/>
        <dsp:cNvSpPr/>
      </dsp:nvSpPr>
      <dsp:spPr>
        <a:xfrm>
          <a:off x="2937629" y="755791"/>
          <a:ext cx="2573114" cy="344669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PE" sz="2000" kern="1200" dirty="0"/>
            <a:t>Servicio incluye: Diseño, suministro e instalación de 2 techos domos incluye obras metal-mecánicas para la habilitación de tanques.</a:t>
          </a:r>
        </a:p>
        <a:p>
          <a:pPr marL="228600" lvl="1" indent="-228600" algn="l" defTabSz="889000">
            <a:lnSpc>
              <a:spcPct val="90000"/>
            </a:lnSpc>
            <a:spcBef>
              <a:spcPct val="0"/>
            </a:spcBef>
            <a:spcAft>
              <a:spcPct val="15000"/>
            </a:spcAft>
            <a:buChar char="••"/>
          </a:pPr>
          <a:r>
            <a:rPr lang="es-PE" sz="2000" kern="1200" dirty="0"/>
            <a:t>Impermeabilización de cubeto de tanques 51 y52.</a:t>
          </a:r>
        </a:p>
      </dsp:txBody>
      <dsp:txXfrm>
        <a:off x="2937629" y="755791"/>
        <a:ext cx="2573114" cy="3446690"/>
      </dsp:txXfrm>
    </dsp:sp>
    <dsp:sp modelId="{61920CBD-2B63-4110-9994-32489B497528}">
      <dsp:nvSpPr>
        <dsp:cNvPr id="0" name=""/>
        <dsp:cNvSpPr/>
      </dsp:nvSpPr>
      <dsp:spPr>
        <a:xfrm>
          <a:off x="5870980" y="179791"/>
          <a:ext cx="2573114" cy="5760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PE" sz="2000" kern="1200" dirty="0"/>
            <a:t>PRESUPUESTO</a:t>
          </a:r>
        </a:p>
      </dsp:txBody>
      <dsp:txXfrm>
        <a:off x="5870980" y="179791"/>
        <a:ext cx="2573114" cy="576000"/>
      </dsp:txXfrm>
    </dsp:sp>
    <dsp:sp modelId="{FFA588ED-07DB-4CE4-9363-EBF24EE902D7}">
      <dsp:nvSpPr>
        <dsp:cNvPr id="0" name=""/>
        <dsp:cNvSpPr/>
      </dsp:nvSpPr>
      <dsp:spPr>
        <a:xfrm>
          <a:off x="5870980" y="755791"/>
          <a:ext cx="2573114" cy="344669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PE" sz="2000" kern="1200" dirty="0"/>
            <a:t>Presupuesto es de 4,760,641.72 incl. IGV</a:t>
          </a:r>
        </a:p>
      </dsp:txBody>
      <dsp:txXfrm>
        <a:off x="5870980" y="755791"/>
        <a:ext cx="2573114" cy="3446690"/>
      </dsp:txXfrm>
    </dsp:sp>
    <dsp:sp modelId="{25BFD2DF-4EF0-4E31-9C48-49F5CA5B853D}">
      <dsp:nvSpPr>
        <dsp:cNvPr id="0" name=""/>
        <dsp:cNvSpPr/>
      </dsp:nvSpPr>
      <dsp:spPr>
        <a:xfrm>
          <a:off x="8804330" y="179791"/>
          <a:ext cx="2573114" cy="5760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s-PE" sz="2000" kern="1200" dirty="0"/>
            <a:t>CRONOGRAMA </a:t>
          </a:r>
        </a:p>
      </dsp:txBody>
      <dsp:txXfrm>
        <a:off x="8804330" y="179791"/>
        <a:ext cx="2573114" cy="576000"/>
      </dsp:txXfrm>
    </dsp:sp>
    <dsp:sp modelId="{5ACCB442-2A8B-4D4D-87AA-AE529F213024}">
      <dsp:nvSpPr>
        <dsp:cNvPr id="0" name=""/>
        <dsp:cNvSpPr/>
      </dsp:nvSpPr>
      <dsp:spPr>
        <a:xfrm>
          <a:off x="8804330" y="755791"/>
          <a:ext cx="2573114" cy="344669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PE" sz="2000" kern="1200" dirty="0"/>
            <a:t>El plazo de ejecución para el Servicio es de 180 días calendarios.</a:t>
          </a:r>
        </a:p>
      </dsp:txBody>
      <dsp:txXfrm>
        <a:off x="8804330" y="755791"/>
        <a:ext cx="2573114" cy="34466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032E5-EC95-45B3-9FD5-84D4477B543D}">
      <dsp:nvSpPr>
        <dsp:cNvPr id="0" name=""/>
        <dsp:cNvSpPr/>
      </dsp:nvSpPr>
      <dsp:spPr>
        <a:xfrm>
          <a:off x="0" y="19649"/>
          <a:ext cx="3160487" cy="52767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PE" sz="2200" kern="1200" dirty="0" smtClean="0"/>
            <a:t>Patrocinador</a:t>
          </a:r>
          <a:endParaRPr lang="es-PE" sz="2200" kern="1200" dirty="0"/>
        </a:p>
      </dsp:txBody>
      <dsp:txXfrm>
        <a:off x="25759" y="45408"/>
        <a:ext cx="3108969" cy="476152"/>
      </dsp:txXfrm>
    </dsp:sp>
    <dsp:sp modelId="{49A25F82-4FC4-4DDA-93FD-FADB53CE4395}">
      <dsp:nvSpPr>
        <dsp:cNvPr id="0" name=""/>
        <dsp:cNvSpPr/>
      </dsp:nvSpPr>
      <dsp:spPr>
        <a:xfrm>
          <a:off x="0" y="547320"/>
          <a:ext cx="3160487" cy="3643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0034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PE" sz="1700" kern="1200" dirty="0" err="1" smtClean="0"/>
            <a:t>Otmar</a:t>
          </a:r>
          <a:r>
            <a:rPr lang="es-PE" sz="1700" kern="1200" dirty="0" smtClean="0"/>
            <a:t> Soto Castro, GG.</a:t>
          </a:r>
          <a:endParaRPr lang="es-PE" sz="1700" kern="1200" dirty="0"/>
        </a:p>
      </dsp:txBody>
      <dsp:txXfrm>
        <a:off x="0" y="547320"/>
        <a:ext cx="3160487" cy="364320"/>
      </dsp:txXfrm>
    </dsp:sp>
    <dsp:sp modelId="{338C5FC0-47CF-4F9C-9661-ABA1154BCFE1}">
      <dsp:nvSpPr>
        <dsp:cNvPr id="0" name=""/>
        <dsp:cNvSpPr/>
      </dsp:nvSpPr>
      <dsp:spPr>
        <a:xfrm>
          <a:off x="0" y="911640"/>
          <a:ext cx="3160487" cy="52767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s-PE" sz="2200" kern="1200" dirty="0" smtClean="0"/>
            <a:t>Director de Proyecto</a:t>
          </a:r>
          <a:endParaRPr lang="es-PE" sz="2200" kern="1200" dirty="0"/>
        </a:p>
      </dsp:txBody>
      <dsp:txXfrm>
        <a:off x="25759" y="937399"/>
        <a:ext cx="3108969" cy="476152"/>
      </dsp:txXfrm>
    </dsp:sp>
    <dsp:sp modelId="{946F134F-8638-44C3-8397-5DA172B386FE}">
      <dsp:nvSpPr>
        <dsp:cNvPr id="0" name=""/>
        <dsp:cNvSpPr/>
      </dsp:nvSpPr>
      <dsp:spPr>
        <a:xfrm>
          <a:off x="0" y="1458959"/>
          <a:ext cx="3160487" cy="36432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0034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PE" sz="1700" kern="1200" dirty="0" err="1" smtClean="0"/>
            <a:t>Wilberto</a:t>
          </a:r>
          <a:r>
            <a:rPr lang="es-PE" sz="1700" kern="1200" dirty="0" smtClean="0"/>
            <a:t> Soto Castro</a:t>
          </a:r>
          <a:endParaRPr lang="es-PE" sz="1700" kern="1200" dirty="0"/>
        </a:p>
      </dsp:txBody>
      <dsp:txXfrm>
        <a:off x="0" y="1458959"/>
        <a:ext cx="3160487" cy="3643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D1712-3DDD-43DB-9A68-1BF7256C4D26}">
      <dsp:nvSpPr>
        <dsp:cNvPr id="0" name=""/>
        <dsp:cNvSpPr/>
      </dsp:nvSpPr>
      <dsp:spPr>
        <a:xfrm>
          <a:off x="0" y="280041"/>
          <a:ext cx="2481092" cy="2977310"/>
        </a:xfrm>
        <a:prstGeom prst="roundRect">
          <a:avLst>
            <a:gd name="adj" fmla="val 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lvl="0" algn="r" defTabSz="755650">
            <a:lnSpc>
              <a:spcPct val="90000"/>
            </a:lnSpc>
            <a:spcBef>
              <a:spcPct val="0"/>
            </a:spcBef>
            <a:spcAft>
              <a:spcPct val="35000"/>
            </a:spcAft>
          </a:pPr>
          <a:r>
            <a:rPr lang="es-PE" sz="1700" kern="1200" dirty="0" smtClean="0"/>
            <a:t>OBJETIVOS ESTRATÉGICOS</a:t>
          </a:r>
          <a:endParaRPr lang="es-PE" sz="1700" kern="1200" dirty="0"/>
        </a:p>
      </dsp:txBody>
      <dsp:txXfrm rot="16200000">
        <a:off x="-972588" y="1252629"/>
        <a:ext cx="2441394" cy="496218"/>
      </dsp:txXfrm>
    </dsp:sp>
    <dsp:sp modelId="{671D1632-AC6B-475D-850E-7F6872C73F17}">
      <dsp:nvSpPr>
        <dsp:cNvPr id="0" name=""/>
        <dsp:cNvSpPr/>
      </dsp:nvSpPr>
      <dsp:spPr>
        <a:xfrm>
          <a:off x="496218" y="280041"/>
          <a:ext cx="1848413" cy="297731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82296" rIns="0" bIns="0" numCol="1" spcCol="1270" anchor="t" anchorCtr="0">
          <a:noAutofit/>
        </a:bodyPr>
        <a:lstStyle/>
        <a:p>
          <a:pPr lvl="0" algn="l" defTabSz="1066800">
            <a:lnSpc>
              <a:spcPct val="90000"/>
            </a:lnSpc>
            <a:spcBef>
              <a:spcPct val="0"/>
            </a:spcBef>
            <a:spcAft>
              <a:spcPct val="35000"/>
            </a:spcAft>
          </a:pPr>
          <a:r>
            <a:rPr lang="es-PE" sz="2400" kern="1200" dirty="0" smtClean="0"/>
            <a:t>Nivel Satisfacción de Clientes </a:t>
          </a:r>
          <a:r>
            <a:rPr lang="es-PE" sz="2400" kern="1200" dirty="0" smtClean="0">
              <a:sym typeface="Symbol" panose="05050102010706020507" pitchFamily="18" charset="2"/>
            </a:rPr>
            <a:t> en 10%</a:t>
          </a:r>
          <a:endParaRPr lang="es-PE" sz="2400" kern="1200" dirty="0"/>
        </a:p>
        <a:p>
          <a:pPr lvl="0" algn="l" defTabSz="1066800">
            <a:lnSpc>
              <a:spcPct val="90000"/>
            </a:lnSpc>
            <a:spcBef>
              <a:spcPct val="0"/>
            </a:spcBef>
            <a:spcAft>
              <a:spcPct val="35000"/>
            </a:spcAft>
          </a:pPr>
          <a:r>
            <a:rPr lang="es-PE" sz="2400" kern="1200" dirty="0" smtClean="0">
              <a:solidFill>
                <a:schemeClr val="accent4">
                  <a:lumMod val="40000"/>
                  <a:lumOff val="60000"/>
                </a:schemeClr>
              </a:solidFill>
            </a:rPr>
            <a:t>Ganancias </a:t>
          </a:r>
          <a:r>
            <a:rPr lang="es-PE" sz="2400" kern="1200" dirty="0" smtClean="0">
              <a:solidFill>
                <a:schemeClr val="accent4">
                  <a:lumMod val="40000"/>
                  <a:lumOff val="60000"/>
                </a:schemeClr>
              </a:solidFill>
              <a:sym typeface="Symbol" panose="05050102010706020507" pitchFamily="18" charset="2"/>
            </a:rPr>
            <a:t> en 2%</a:t>
          </a:r>
          <a:endParaRPr lang="es-PE" sz="2400" kern="1200" dirty="0">
            <a:solidFill>
              <a:schemeClr val="accent4">
                <a:lumMod val="40000"/>
                <a:lumOff val="60000"/>
              </a:schemeClr>
            </a:solidFill>
          </a:endParaRPr>
        </a:p>
      </dsp:txBody>
      <dsp:txXfrm>
        <a:off x="496218" y="280041"/>
        <a:ext cx="1848413" cy="2977310"/>
      </dsp:txXfrm>
    </dsp:sp>
    <dsp:sp modelId="{BE173B60-0B51-4FAF-A3AE-9ADBFAA9C531}">
      <dsp:nvSpPr>
        <dsp:cNvPr id="0" name=""/>
        <dsp:cNvSpPr/>
      </dsp:nvSpPr>
      <dsp:spPr>
        <a:xfrm>
          <a:off x="2569878" y="270186"/>
          <a:ext cx="2481092" cy="2977310"/>
        </a:xfrm>
        <a:prstGeom prst="roundRect">
          <a:avLst>
            <a:gd name="adj" fmla="val 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58293" rIns="75565" bIns="0" numCol="1" spcCol="1270" anchor="t" anchorCtr="0">
          <a:noAutofit/>
        </a:bodyPr>
        <a:lstStyle/>
        <a:p>
          <a:pPr lvl="0" algn="r" defTabSz="755650">
            <a:lnSpc>
              <a:spcPct val="90000"/>
            </a:lnSpc>
            <a:spcBef>
              <a:spcPct val="0"/>
            </a:spcBef>
            <a:spcAft>
              <a:spcPct val="35000"/>
            </a:spcAft>
          </a:pPr>
          <a:r>
            <a:rPr lang="es-PE" sz="1700" kern="1200" dirty="0" smtClean="0"/>
            <a:t>PROPÓSITO</a:t>
          </a:r>
          <a:endParaRPr lang="es-PE" sz="1700" kern="1200" dirty="0"/>
        </a:p>
      </dsp:txBody>
      <dsp:txXfrm rot="16200000">
        <a:off x="1597290" y="1242775"/>
        <a:ext cx="2441394" cy="496218"/>
      </dsp:txXfrm>
    </dsp:sp>
    <dsp:sp modelId="{9AB88AD8-1E56-420C-80AB-8389FC5E84BD}">
      <dsp:nvSpPr>
        <dsp:cNvPr id="0" name=""/>
        <dsp:cNvSpPr/>
      </dsp:nvSpPr>
      <dsp:spPr>
        <a:xfrm rot="5400000">
          <a:off x="2362443" y="2614744"/>
          <a:ext cx="437733" cy="372163"/>
        </a:xfrm>
        <a:prstGeom prst="flowChartExtract">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5FAB879-3F5F-496B-B146-5AF08AEB7ADA}">
      <dsp:nvSpPr>
        <dsp:cNvPr id="0" name=""/>
        <dsp:cNvSpPr/>
      </dsp:nvSpPr>
      <dsp:spPr>
        <a:xfrm>
          <a:off x="3066097" y="270186"/>
          <a:ext cx="1848413" cy="2977310"/>
        </a:xfrm>
        <a:prstGeom prst="rect">
          <a:avLst/>
        </a:prstGeom>
        <a:noFill/>
        <a:ln>
          <a:noFill/>
        </a:ln>
        <a:effectLst>
          <a:outerShdw blurRad="57150" dist="19050" dir="5400000" algn="ctr" rotWithShape="0">
            <a:srgbClr val="000000">
              <a:alpha val="63000"/>
            </a:srgbClr>
          </a:outerShdw>
        </a:effectLst>
        <a:sp3d/>
      </dsp:spPr>
      <dsp:style>
        <a:lnRef idx="0">
          <a:scrgbClr r="0" g="0" b="0"/>
        </a:lnRef>
        <a:fillRef idx="3">
          <a:scrgbClr r="0" g="0" b="0"/>
        </a:fillRef>
        <a:effectRef idx="3">
          <a:scrgbClr r="0" g="0" b="0"/>
        </a:effectRef>
        <a:fontRef idx="minor">
          <a:schemeClr val="lt1"/>
        </a:fontRef>
      </dsp:style>
      <dsp:txBody>
        <a:bodyPr spcFirstLastPara="0" vert="horz" wrap="square" lIns="0" tIns="82296" rIns="0" bIns="0" numCol="1" spcCol="1270" anchor="t" anchorCtr="0">
          <a:noAutofit/>
        </a:bodyPr>
        <a:lstStyle/>
        <a:p>
          <a:pPr lvl="0" algn="l" defTabSz="1066800">
            <a:lnSpc>
              <a:spcPct val="90000"/>
            </a:lnSpc>
            <a:spcBef>
              <a:spcPct val="0"/>
            </a:spcBef>
            <a:spcAft>
              <a:spcPct val="35000"/>
            </a:spcAft>
          </a:pPr>
          <a:r>
            <a:rPr lang="es-PE" sz="2400" kern="1200" dirty="0" err="1" smtClean="0"/>
            <a:t>Cime</a:t>
          </a:r>
          <a:r>
            <a:rPr lang="es-PE" sz="2400" kern="1200" dirty="0" smtClean="0"/>
            <a:t> = Proveedor Clave Servicios Construcción</a:t>
          </a:r>
          <a:endParaRPr lang="es-PE" sz="2400" kern="1200" dirty="0"/>
        </a:p>
        <a:p>
          <a:pPr lvl="0" algn="l" defTabSz="1066800">
            <a:lnSpc>
              <a:spcPct val="90000"/>
            </a:lnSpc>
            <a:spcBef>
              <a:spcPct val="0"/>
            </a:spcBef>
            <a:spcAft>
              <a:spcPct val="35000"/>
            </a:spcAft>
          </a:pPr>
          <a:r>
            <a:rPr lang="es-PE" sz="2400" kern="1200" dirty="0" smtClean="0">
              <a:solidFill>
                <a:schemeClr val="accent4">
                  <a:lumMod val="40000"/>
                  <a:lumOff val="60000"/>
                </a:schemeClr>
              </a:solidFill>
            </a:rPr>
            <a:t>3% Objetivo de Ventas Cumplido.</a:t>
          </a:r>
          <a:endParaRPr lang="es-PE" sz="2400" kern="1200" dirty="0">
            <a:solidFill>
              <a:schemeClr val="accent4">
                <a:lumMod val="40000"/>
                <a:lumOff val="60000"/>
              </a:schemeClr>
            </a:solidFill>
          </a:endParaRPr>
        </a:p>
      </dsp:txBody>
      <dsp:txXfrm>
        <a:off x="3066097" y="270186"/>
        <a:ext cx="1848413" cy="2977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F3171-DFF0-4221-B26D-9359C5F24092}">
      <dsp:nvSpPr>
        <dsp:cNvPr id="0" name=""/>
        <dsp:cNvSpPr/>
      </dsp:nvSpPr>
      <dsp:spPr>
        <a:xfrm rot="16200000">
          <a:off x="487505" y="-487505"/>
          <a:ext cx="1699572" cy="2674582"/>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PE" sz="1800" kern="1200" dirty="0" smtClean="0">
              <a:sym typeface="Symbol" panose="05050102010706020507" pitchFamily="18" charset="2"/>
            </a:rPr>
            <a:t> Pérdidas Combustible Volátil del 25% al 5%</a:t>
          </a:r>
          <a:endParaRPr lang="es-PE" sz="1800" kern="1200" dirty="0"/>
        </a:p>
      </dsp:txBody>
      <dsp:txXfrm rot="5400000">
        <a:off x="0" y="0"/>
        <a:ext cx="2674582" cy="1274679"/>
      </dsp:txXfrm>
    </dsp:sp>
    <dsp:sp modelId="{F69FB4A9-D5D5-4552-8520-E94FC15973C0}">
      <dsp:nvSpPr>
        <dsp:cNvPr id="0" name=""/>
        <dsp:cNvSpPr/>
      </dsp:nvSpPr>
      <dsp:spPr>
        <a:xfrm>
          <a:off x="2674582" y="0"/>
          <a:ext cx="2674582" cy="1699572"/>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PE" sz="1800" kern="1200" dirty="0" smtClean="0"/>
            <a:t>Proteger al combustible almacenado de los eventos pirotécnicos de las festividades de la zona</a:t>
          </a:r>
          <a:endParaRPr lang="es-PE" sz="1800" kern="1200" dirty="0"/>
        </a:p>
      </dsp:txBody>
      <dsp:txXfrm>
        <a:off x="2674582" y="0"/>
        <a:ext cx="2674582" cy="1274679"/>
      </dsp:txXfrm>
    </dsp:sp>
    <dsp:sp modelId="{0D0E8D3E-F6A7-4203-9478-4CB9E1593A4F}">
      <dsp:nvSpPr>
        <dsp:cNvPr id="0" name=""/>
        <dsp:cNvSpPr/>
      </dsp:nvSpPr>
      <dsp:spPr>
        <a:xfrm rot="10800000">
          <a:off x="0" y="1699572"/>
          <a:ext cx="2674582" cy="1699572"/>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PE" sz="1800" kern="1200" dirty="0" smtClean="0"/>
            <a:t>Cumplir con el alcance del proyecto definido en el expediente técnico COM-0002-2017</a:t>
          </a:r>
          <a:endParaRPr lang="es-PE" sz="1800" kern="1200" dirty="0"/>
        </a:p>
      </dsp:txBody>
      <dsp:txXfrm rot="10800000">
        <a:off x="0" y="2124465"/>
        <a:ext cx="2674582" cy="1274679"/>
      </dsp:txXfrm>
    </dsp:sp>
    <dsp:sp modelId="{EF24F8EE-CA6D-42B6-B1C2-054E0294AF60}">
      <dsp:nvSpPr>
        <dsp:cNvPr id="0" name=""/>
        <dsp:cNvSpPr/>
      </dsp:nvSpPr>
      <dsp:spPr>
        <a:xfrm rot="5400000">
          <a:off x="3162087" y="1212067"/>
          <a:ext cx="1699572" cy="2674582"/>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s-PE" sz="1800" kern="1200" dirty="0" smtClean="0"/>
            <a:t>Cumplir con las normativas del API 650, bajo las cuales se entregará el proyecto.</a:t>
          </a:r>
          <a:endParaRPr lang="es-PE" sz="1800" kern="1200" dirty="0"/>
        </a:p>
      </dsp:txBody>
      <dsp:txXfrm rot="-5400000">
        <a:off x="2674583" y="2124465"/>
        <a:ext cx="2674582" cy="1274679"/>
      </dsp:txXfrm>
    </dsp:sp>
    <dsp:sp modelId="{EED29346-5D9A-4D53-B4CA-9EF1C2CC9834}">
      <dsp:nvSpPr>
        <dsp:cNvPr id="0" name=""/>
        <dsp:cNvSpPr/>
      </dsp:nvSpPr>
      <dsp:spPr>
        <a:xfrm>
          <a:off x="1872207" y="1274679"/>
          <a:ext cx="1604749" cy="849786"/>
        </a:xfrm>
        <a:prstGeom prst="roundRect">
          <a:avLst/>
        </a:prstGeom>
        <a:solidFill>
          <a:schemeClr val="accent5">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PE" sz="1800" kern="1200" dirty="0" smtClean="0"/>
            <a:t>Objetivos del Proyecto</a:t>
          </a:r>
          <a:endParaRPr lang="es-PE" sz="1800" kern="1200" dirty="0"/>
        </a:p>
      </dsp:txBody>
      <dsp:txXfrm>
        <a:off x="1913690" y="1316162"/>
        <a:ext cx="1521783" cy="7668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7AD9E-E573-4C0E-ACE6-D29EE060B3CE}">
      <dsp:nvSpPr>
        <dsp:cNvPr id="0" name=""/>
        <dsp:cNvSpPr/>
      </dsp:nvSpPr>
      <dsp:spPr>
        <a:xfrm>
          <a:off x="0" y="0"/>
          <a:ext cx="3826941" cy="720000"/>
        </a:xfrm>
        <a:prstGeom prst="rect">
          <a:avLst/>
        </a:prstGeom>
        <a:gradFill rotWithShape="0">
          <a:gsLst>
            <a:gs pos="0">
              <a:schemeClr val="accent4">
                <a:shade val="50000"/>
                <a:hueOff val="0"/>
                <a:satOff val="0"/>
                <a:lumOff val="0"/>
                <a:alphaOff val="0"/>
                <a:satMod val="103000"/>
                <a:lumMod val="102000"/>
                <a:tint val="94000"/>
              </a:schemeClr>
            </a:gs>
            <a:gs pos="50000">
              <a:schemeClr val="accent4">
                <a:shade val="50000"/>
                <a:hueOff val="0"/>
                <a:satOff val="0"/>
                <a:lumOff val="0"/>
                <a:alphaOff val="0"/>
                <a:satMod val="110000"/>
                <a:lumMod val="100000"/>
                <a:shade val="100000"/>
              </a:schemeClr>
            </a:gs>
            <a:gs pos="100000">
              <a:schemeClr val="accent4">
                <a:shade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a:lnSpc>
              <a:spcPct val="90000"/>
            </a:lnSpc>
            <a:spcBef>
              <a:spcPct val="0"/>
            </a:spcBef>
            <a:spcAft>
              <a:spcPct val="35000"/>
            </a:spcAft>
          </a:pPr>
          <a:r>
            <a:rPr lang="es-PE" sz="2500" kern="1200" dirty="0" smtClean="0"/>
            <a:t>Factores Críticos de Éxito</a:t>
          </a:r>
          <a:endParaRPr lang="es-PE" sz="2500" kern="1200" dirty="0"/>
        </a:p>
      </dsp:txBody>
      <dsp:txXfrm>
        <a:off x="0" y="0"/>
        <a:ext cx="3826941" cy="720000"/>
      </dsp:txXfrm>
    </dsp:sp>
    <dsp:sp modelId="{866D4FB0-CC7D-47C3-B5DC-9ECF580FFC05}">
      <dsp:nvSpPr>
        <dsp:cNvPr id="0" name=""/>
        <dsp:cNvSpPr/>
      </dsp:nvSpPr>
      <dsp:spPr>
        <a:xfrm>
          <a:off x="0" y="740019"/>
          <a:ext cx="3826941" cy="3294000"/>
        </a:xfrm>
        <a:prstGeom prst="rect">
          <a:avLst/>
        </a:prstGeom>
        <a:solidFill>
          <a:schemeClr val="accent4">
            <a:alpha val="90000"/>
            <a:tint val="55000"/>
            <a:hueOff val="0"/>
            <a:satOff val="0"/>
            <a:lumOff val="0"/>
            <a:alphaOff val="0"/>
          </a:schemeClr>
        </a:solidFill>
        <a:ln w="6350" cap="flat" cmpd="sng" algn="ctr">
          <a:solidFill>
            <a:schemeClr val="accent4">
              <a:alpha val="90000"/>
              <a:tint val="55000"/>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s-PE" sz="2500" kern="1200" dirty="0" smtClean="0"/>
            <a:t>Firma de contrato 05/11/17, inicio proyecto Dic 2017.</a:t>
          </a:r>
          <a:endParaRPr lang="es-PE" sz="2500" kern="1200" dirty="0"/>
        </a:p>
        <a:p>
          <a:pPr marL="228600" lvl="1" indent="-228600" algn="l" defTabSz="1111250">
            <a:lnSpc>
              <a:spcPct val="90000"/>
            </a:lnSpc>
            <a:spcBef>
              <a:spcPct val="0"/>
            </a:spcBef>
            <a:spcAft>
              <a:spcPct val="15000"/>
            </a:spcAft>
            <a:buChar char="••"/>
          </a:pPr>
          <a:r>
            <a:rPr lang="es-PE" sz="2500" kern="1200" dirty="0" smtClean="0"/>
            <a:t>Presupuesto S/ 2’944,046.78.</a:t>
          </a:r>
          <a:endParaRPr lang="es-PE" sz="2500" kern="1200" dirty="0"/>
        </a:p>
        <a:p>
          <a:pPr marL="228600" lvl="1" indent="-228600" algn="l" defTabSz="1111250">
            <a:lnSpc>
              <a:spcPct val="90000"/>
            </a:lnSpc>
            <a:spcBef>
              <a:spcPct val="0"/>
            </a:spcBef>
            <a:spcAft>
              <a:spcPct val="15000"/>
            </a:spcAft>
            <a:buChar char="••"/>
          </a:pPr>
          <a:r>
            <a:rPr lang="es-PE" sz="2500" kern="1200" dirty="0" smtClean="0"/>
            <a:t>OC Importación Domos -&gt; 14 </a:t>
          </a:r>
          <a:r>
            <a:rPr lang="es-PE" sz="2500" kern="1200" dirty="0" err="1" smtClean="0"/>
            <a:t>sem</a:t>
          </a:r>
          <a:r>
            <a:rPr lang="es-PE" sz="2500" kern="1200" dirty="0" smtClean="0"/>
            <a:t>. Antes de Instalación.</a:t>
          </a:r>
          <a:endParaRPr lang="es-PE" sz="2500" kern="1200" dirty="0"/>
        </a:p>
      </dsp:txBody>
      <dsp:txXfrm>
        <a:off x="0" y="740019"/>
        <a:ext cx="3826941" cy="3294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910CD-3B8A-485E-A9C3-C35561B4190A}">
      <dsp:nvSpPr>
        <dsp:cNvPr id="0" name=""/>
        <dsp:cNvSpPr/>
      </dsp:nvSpPr>
      <dsp:spPr>
        <a:xfrm rot="16200000">
          <a:off x="417" y="660"/>
          <a:ext cx="1892962" cy="1892962"/>
        </a:xfrm>
        <a:prstGeom prst="down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s-PE" sz="1500" kern="1200" dirty="0" smtClean="0"/>
            <a:t>Requisitos de Alto Nivel</a:t>
          </a:r>
          <a:endParaRPr lang="es-PE" sz="1500" kern="1200" dirty="0"/>
        </a:p>
      </dsp:txBody>
      <dsp:txXfrm rot="5400000">
        <a:off x="418" y="473899"/>
        <a:ext cx="1561694" cy="946481"/>
      </dsp:txXfrm>
    </dsp:sp>
    <dsp:sp modelId="{E882F756-D335-4C32-A8D3-B42CD09FAC46}">
      <dsp:nvSpPr>
        <dsp:cNvPr id="0" name=""/>
        <dsp:cNvSpPr/>
      </dsp:nvSpPr>
      <dsp:spPr>
        <a:xfrm rot="5400000">
          <a:off x="2073510" y="566"/>
          <a:ext cx="1892962" cy="1892962"/>
        </a:xfrm>
        <a:prstGeom prst="downArrow">
          <a:avLst>
            <a:gd name="adj1" fmla="val 50000"/>
            <a:gd name="adj2" fmla="val 35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s-PE" sz="1500" kern="1200" dirty="0" smtClean="0"/>
            <a:t>Cumplimiento Especificaciones Técnicas</a:t>
          </a:r>
          <a:endParaRPr lang="es-PE" sz="1500" kern="1200" dirty="0"/>
        </a:p>
      </dsp:txBody>
      <dsp:txXfrm rot="-5400000">
        <a:off x="2404779" y="473807"/>
        <a:ext cx="1561694" cy="9464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79E58-BC1E-4C0F-8900-8AC9266CAF41}">
      <dsp:nvSpPr>
        <dsp:cNvPr id="0" name=""/>
        <dsp:cNvSpPr/>
      </dsp:nvSpPr>
      <dsp:spPr>
        <a:xfrm rot="5400000">
          <a:off x="456003" y="1109471"/>
          <a:ext cx="974357" cy="1109271"/>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9AFD651-EBAD-4507-BDF1-D0BFCEB84D41}">
      <dsp:nvSpPr>
        <dsp:cNvPr id="0" name=""/>
        <dsp:cNvSpPr/>
      </dsp:nvSpPr>
      <dsp:spPr>
        <a:xfrm>
          <a:off x="197858" y="29377"/>
          <a:ext cx="1640244" cy="1148117"/>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PE" sz="2000" kern="1200" dirty="0" smtClean="0"/>
            <a:t>Ingeniería de Detalle</a:t>
          </a:r>
          <a:endParaRPr lang="es-PE" sz="2000" kern="1200" dirty="0"/>
        </a:p>
      </dsp:txBody>
      <dsp:txXfrm>
        <a:off x="253915" y="85434"/>
        <a:ext cx="1528130" cy="1036003"/>
      </dsp:txXfrm>
    </dsp:sp>
    <dsp:sp modelId="{DEC5F164-F1CA-495F-85FB-CC503ECA9741}">
      <dsp:nvSpPr>
        <dsp:cNvPr id="0" name=""/>
        <dsp:cNvSpPr/>
      </dsp:nvSpPr>
      <dsp:spPr>
        <a:xfrm>
          <a:off x="1838102" y="138876"/>
          <a:ext cx="1192957" cy="9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PE" sz="1400" kern="1200" dirty="0" smtClean="0"/>
            <a:t>Diseños por Especialidad</a:t>
          </a:r>
          <a:endParaRPr lang="es-PE" sz="1400" kern="1200" dirty="0"/>
        </a:p>
      </dsp:txBody>
      <dsp:txXfrm>
        <a:off x="1838102" y="138876"/>
        <a:ext cx="1192957" cy="927959"/>
      </dsp:txXfrm>
    </dsp:sp>
    <dsp:sp modelId="{C316086C-E848-4497-AE4F-01264253B41C}">
      <dsp:nvSpPr>
        <dsp:cNvPr id="0" name=""/>
        <dsp:cNvSpPr/>
      </dsp:nvSpPr>
      <dsp:spPr>
        <a:xfrm rot="5400000">
          <a:off x="1815940" y="2399186"/>
          <a:ext cx="974357" cy="1109271"/>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BE22481-8EBB-4502-99CD-68ED68E17EC9}">
      <dsp:nvSpPr>
        <dsp:cNvPr id="0" name=""/>
        <dsp:cNvSpPr/>
      </dsp:nvSpPr>
      <dsp:spPr>
        <a:xfrm>
          <a:off x="1557794" y="1319092"/>
          <a:ext cx="1640244" cy="1148117"/>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PE" sz="2000" kern="1200" dirty="0" smtClean="0"/>
            <a:t>Procura</a:t>
          </a:r>
          <a:endParaRPr lang="es-PE" sz="2000" kern="1200" dirty="0"/>
        </a:p>
      </dsp:txBody>
      <dsp:txXfrm>
        <a:off x="1613851" y="1375149"/>
        <a:ext cx="1528130" cy="1036003"/>
      </dsp:txXfrm>
    </dsp:sp>
    <dsp:sp modelId="{57F25A81-260D-422F-B7DA-723B87F572ED}">
      <dsp:nvSpPr>
        <dsp:cNvPr id="0" name=""/>
        <dsp:cNvSpPr/>
      </dsp:nvSpPr>
      <dsp:spPr>
        <a:xfrm>
          <a:off x="3213302" y="1539797"/>
          <a:ext cx="1893282" cy="9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PE" sz="1400" kern="1200" dirty="0" smtClean="0"/>
            <a:t>Techos Domos.</a:t>
          </a:r>
          <a:endParaRPr lang="es-PE" sz="1400" kern="1200" dirty="0"/>
        </a:p>
        <a:p>
          <a:pPr marL="114300" lvl="1" indent="-114300" algn="l" defTabSz="622300">
            <a:lnSpc>
              <a:spcPct val="90000"/>
            </a:lnSpc>
            <a:spcBef>
              <a:spcPct val="0"/>
            </a:spcBef>
            <a:spcAft>
              <a:spcPct val="15000"/>
            </a:spcAft>
            <a:buChar char="••"/>
          </a:pPr>
          <a:r>
            <a:rPr lang="es-PE" sz="1400" kern="1200" dirty="0" smtClean="0"/>
            <a:t>Cámara de Espuma y aspersores.</a:t>
          </a:r>
          <a:endParaRPr lang="es-PE" sz="1400" kern="1200" dirty="0"/>
        </a:p>
        <a:p>
          <a:pPr marL="114300" lvl="1" indent="-114300" algn="l" defTabSz="622300">
            <a:lnSpc>
              <a:spcPct val="90000"/>
            </a:lnSpc>
            <a:spcBef>
              <a:spcPct val="0"/>
            </a:spcBef>
            <a:spcAft>
              <a:spcPct val="15000"/>
            </a:spcAft>
            <a:buChar char="••"/>
          </a:pPr>
          <a:r>
            <a:rPr lang="es-PE" sz="1400" kern="1200" dirty="0" smtClean="0"/>
            <a:t>Geomembrana y Geotextil.</a:t>
          </a:r>
          <a:endParaRPr lang="es-PE" sz="1400" kern="1200" dirty="0"/>
        </a:p>
        <a:p>
          <a:pPr marL="114300" lvl="1" indent="-114300" algn="l" defTabSz="622300">
            <a:lnSpc>
              <a:spcPct val="90000"/>
            </a:lnSpc>
            <a:spcBef>
              <a:spcPct val="0"/>
            </a:spcBef>
            <a:spcAft>
              <a:spcPct val="15000"/>
            </a:spcAft>
            <a:buChar char="••"/>
          </a:pPr>
          <a:endParaRPr lang="es-PE" sz="1400" kern="1200" dirty="0"/>
        </a:p>
      </dsp:txBody>
      <dsp:txXfrm>
        <a:off x="3213302" y="1539797"/>
        <a:ext cx="1893282" cy="927959"/>
      </dsp:txXfrm>
    </dsp:sp>
    <dsp:sp modelId="{29E4E218-123A-404F-80A7-3BCDE0C34DF8}">
      <dsp:nvSpPr>
        <dsp:cNvPr id="0" name=""/>
        <dsp:cNvSpPr/>
      </dsp:nvSpPr>
      <dsp:spPr>
        <a:xfrm rot="5400000">
          <a:off x="3175877" y="3688901"/>
          <a:ext cx="974357" cy="1109271"/>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492650A-4B6D-48ED-A0F8-ADB825C42223}">
      <dsp:nvSpPr>
        <dsp:cNvPr id="0" name=""/>
        <dsp:cNvSpPr/>
      </dsp:nvSpPr>
      <dsp:spPr>
        <a:xfrm>
          <a:off x="2917731" y="2608807"/>
          <a:ext cx="1640244" cy="1148117"/>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PE" sz="2000" kern="1200" dirty="0" smtClean="0"/>
            <a:t>Construcción</a:t>
          </a:r>
          <a:endParaRPr lang="es-PE" sz="2000" kern="1200" dirty="0"/>
        </a:p>
      </dsp:txBody>
      <dsp:txXfrm>
        <a:off x="2973788" y="2664864"/>
        <a:ext cx="1528130" cy="1036003"/>
      </dsp:txXfrm>
    </dsp:sp>
    <dsp:sp modelId="{6D95C2C9-08A6-4F30-B36C-662C4B293FF3}">
      <dsp:nvSpPr>
        <dsp:cNvPr id="0" name=""/>
        <dsp:cNvSpPr/>
      </dsp:nvSpPr>
      <dsp:spPr>
        <a:xfrm>
          <a:off x="4535005" y="2718306"/>
          <a:ext cx="2001531" cy="9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PE" sz="1400" kern="1200" dirty="0" smtClean="0"/>
            <a:t>Impermeabilización.</a:t>
          </a:r>
          <a:endParaRPr lang="es-PE" sz="1400" kern="1200" dirty="0"/>
        </a:p>
        <a:p>
          <a:pPr marL="114300" lvl="1" indent="-114300" algn="l" defTabSz="622300">
            <a:lnSpc>
              <a:spcPct val="90000"/>
            </a:lnSpc>
            <a:spcBef>
              <a:spcPct val="0"/>
            </a:spcBef>
            <a:spcAft>
              <a:spcPct val="15000"/>
            </a:spcAft>
            <a:buChar char="••"/>
          </a:pPr>
          <a:r>
            <a:rPr lang="es-PE" sz="1400" kern="1200" dirty="0" err="1" smtClean="0"/>
            <a:t>Sist</a:t>
          </a:r>
          <a:r>
            <a:rPr lang="es-PE" sz="1400" kern="1200" dirty="0" smtClean="0"/>
            <a:t>. Drenaje Pluvial.</a:t>
          </a:r>
          <a:endParaRPr lang="es-PE" sz="1400" kern="1200" dirty="0"/>
        </a:p>
        <a:p>
          <a:pPr marL="114300" lvl="1" indent="-114300" algn="l" defTabSz="622300">
            <a:lnSpc>
              <a:spcPct val="90000"/>
            </a:lnSpc>
            <a:spcBef>
              <a:spcPct val="0"/>
            </a:spcBef>
            <a:spcAft>
              <a:spcPct val="15000"/>
            </a:spcAft>
            <a:buChar char="••"/>
          </a:pPr>
          <a:r>
            <a:rPr lang="es-PE" sz="1400" kern="1200" dirty="0" err="1" smtClean="0"/>
            <a:t>Sist</a:t>
          </a:r>
          <a:r>
            <a:rPr lang="es-PE" sz="1400" kern="1200" dirty="0" smtClean="0"/>
            <a:t>. Contra Incendios</a:t>
          </a:r>
          <a:endParaRPr lang="es-PE" sz="1400" kern="1200" dirty="0"/>
        </a:p>
        <a:p>
          <a:pPr marL="114300" lvl="1" indent="-114300" algn="l" defTabSz="622300">
            <a:lnSpc>
              <a:spcPct val="90000"/>
            </a:lnSpc>
            <a:spcBef>
              <a:spcPct val="0"/>
            </a:spcBef>
            <a:spcAft>
              <a:spcPct val="15000"/>
            </a:spcAft>
            <a:buChar char="••"/>
          </a:pPr>
          <a:r>
            <a:rPr lang="es-PE" sz="1400" kern="1200" dirty="0" smtClean="0"/>
            <a:t>Instalación techos domos.</a:t>
          </a:r>
          <a:endParaRPr lang="es-PE" sz="1400" kern="1200" dirty="0"/>
        </a:p>
      </dsp:txBody>
      <dsp:txXfrm>
        <a:off x="4535005" y="2718306"/>
        <a:ext cx="2001531" cy="927959"/>
      </dsp:txXfrm>
    </dsp:sp>
    <dsp:sp modelId="{8675E24D-BC1E-4119-AF6B-4754F9286A06}">
      <dsp:nvSpPr>
        <dsp:cNvPr id="0" name=""/>
        <dsp:cNvSpPr/>
      </dsp:nvSpPr>
      <dsp:spPr>
        <a:xfrm>
          <a:off x="4277668" y="3898522"/>
          <a:ext cx="1640244" cy="1148117"/>
        </a:xfrm>
        <a:prstGeom prst="roundRect">
          <a:avLst>
            <a:gd name="adj" fmla="val 1667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PE" sz="2000" kern="1200" dirty="0" smtClean="0"/>
            <a:t>Cierre de Proyecto</a:t>
          </a:r>
          <a:endParaRPr lang="es-PE" sz="2000" kern="1200" dirty="0"/>
        </a:p>
      </dsp:txBody>
      <dsp:txXfrm>
        <a:off x="4333725" y="3954579"/>
        <a:ext cx="1528130" cy="1036003"/>
      </dsp:txXfrm>
    </dsp:sp>
    <dsp:sp modelId="{9063E545-D81D-4CB2-B33D-4F73C8A7E9A9}">
      <dsp:nvSpPr>
        <dsp:cNvPr id="0" name=""/>
        <dsp:cNvSpPr/>
      </dsp:nvSpPr>
      <dsp:spPr>
        <a:xfrm>
          <a:off x="5922535" y="4023917"/>
          <a:ext cx="1579427" cy="92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s-PE" sz="1400" kern="1200" dirty="0" smtClean="0"/>
            <a:t>Pre-com.</a:t>
          </a:r>
          <a:endParaRPr lang="es-PE" sz="1400" kern="1200" dirty="0"/>
        </a:p>
        <a:p>
          <a:pPr marL="114300" lvl="1" indent="-114300" algn="l" defTabSz="622300">
            <a:lnSpc>
              <a:spcPct val="90000"/>
            </a:lnSpc>
            <a:spcBef>
              <a:spcPct val="0"/>
            </a:spcBef>
            <a:spcAft>
              <a:spcPct val="15000"/>
            </a:spcAft>
            <a:buChar char="••"/>
          </a:pPr>
          <a:r>
            <a:rPr lang="es-PE" sz="1400" kern="1200" dirty="0" err="1" smtClean="0"/>
            <a:t>Comisionamiento</a:t>
          </a:r>
          <a:r>
            <a:rPr lang="es-PE" sz="1400" kern="1200" dirty="0" smtClean="0"/>
            <a:t>.</a:t>
          </a:r>
          <a:endParaRPr lang="es-PE" sz="1400" kern="1200" dirty="0"/>
        </a:p>
        <a:p>
          <a:pPr marL="114300" lvl="1" indent="-114300" algn="l" defTabSz="622300">
            <a:lnSpc>
              <a:spcPct val="90000"/>
            </a:lnSpc>
            <a:spcBef>
              <a:spcPct val="0"/>
            </a:spcBef>
            <a:spcAft>
              <a:spcPct val="15000"/>
            </a:spcAft>
            <a:buChar char="••"/>
          </a:pPr>
          <a:r>
            <a:rPr lang="es-PE" sz="1400" kern="1200" dirty="0" smtClean="0"/>
            <a:t>Documentos y Acta de Cierre.</a:t>
          </a:r>
          <a:endParaRPr lang="es-PE" sz="1400" kern="1200" dirty="0"/>
        </a:p>
      </dsp:txBody>
      <dsp:txXfrm>
        <a:off x="5922535" y="4023917"/>
        <a:ext cx="1579427" cy="927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6244A-CBFA-412B-B1CE-C44831D19693}">
      <dsp:nvSpPr>
        <dsp:cNvPr id="0" name=""/>
        <dsp:cNvSpPr/>
      </dsp:nvSpPr>
      <dsp:spPr>
        <a:xfrm>
          <a:off x="0" y="414280"/>
          <a:ext cx="5121836" cy="4365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7511" tIns="458216" rIns="397511" bIns="156464" numCol="1" spcCol="1270" anchor="t" anchorCtr="0">
          <a:noAutofit/>
        </a:bodyPr>
        <a:lstStyle/>
        <a:p>
          <a:pPr marL="228600" lvl="1" indent="-228600" algn="l" defTabSz="977900">
            <a:lnSpc>
              <a:spcPct val="90000"/>
            </a:lnSpc>
            <a:spcBef>
              <a:spcPct val="0"/>
            </a:spcBef>
            <a:spcAft>
              <a:spcPct val="15000"/>
            </a:spcAft>
            <a:buChar char="••"/>
          </a:pPr>
          <a:r>
            <a:rPr lang="es-PE" sz="2200" kern="1200" dirty="0" smtClean="0"/>
            <a:t>Ingeniería de detalle </a:t>
          </a:r>
          <a:r>
            <a:rPr lang="es-PE" sz="2200" kern="1200" dirty="0" err="1" smtClean="0"/>
            <a:t>tercerizada</a:t>
          </a:r>
          <a:r>
            <a:rPr lang="es-PE" sz="2200" kern="1200" dirty="0" smtClean="0"/>
            <a:t>.</a:t>
          </a:r>
          <a:endParaRPr lang="es-PE" sz="2200" kern="1200" dirty="0"/>
        </a:p>
        <a:p>
          <a:pPr marL="228600" lvl="1" indent="-228600" algn="l" defTabSz="977900">
            <a:lnSpc>
              <a:spcPct val="90000"/>
            </a:lnSpc>
            <a:spcBef>
              <a:spcPct val="0"/>
            </a:spcBef>
            <a:spcAft>
              <a:spcPct val="15000"/>
            </a:spcAft>
            <a:buChar char="••"/>
          </a:pPr>
          <a:r>
            <a:rPr lang="es-PE" sz="2200" kern="1200" dirty="0" smtClean="0"/>
            <a:t>Importaciones de elementos clave.</a:t>
          </a:r>
          <a:endParaRPr lang="es-PE" sz="2200" kern="1200" dirty="0"/>
        </a:p>
        <a:p>
          <a:pPr marL="228600" lvl="1" indent="-228600" algn="l" defTabSz="977900">
            <a:lnSpc>
              <a:spcPct val="90000"/>
            </a:lnSpc>
            <a:spcBef>
              <a:spcPct val="0"/>
            </a:spcBef>
            <a:spcAft>
              <a:spcPct val="15000"/>
            </a:spcAft>
            <a:buChar char="••"/>
          </a:pPr>
          <a:r>
            <a:rPr lang="es-PE" sz="2200" kern="1200" dirty="0" smtClean="0"/>
            <a:t>Liberación de tanques Petroperú S.A.</a:t>
          </a:r>
          <a:endParaRPr lang="es-PE" sz="2200" kern="1200" dirty="0"/>
        </a:p>
        <a:p>
          <a:pPr marL="228600" lvl="1" indent="-228600" algn="l" defTabSz="977900">
            <a:lnSpc>
              <a:spcPct val="90000"/>
            </a:lnSpc>
            <a:spcBef>
              <a:spcPct val="0"/>
            </a:spcBef>
            <a:spcAft>
              <a:spcPct val="15000"/>
            </a:spcAft>
            <a:buChar char="••"/>
          </a:pPr>
          <a:r>
            <a:rPr lang="es-PE" sz="2200" kern="1200" dirty="0" smtClean="0"/>
            <a:t>Ambiente político peruano inestable.</a:t>
          </a:r>
          <a:endParaRPr lang="es-PE" sz="2200" kern="1200" dirty="0"/>
        </a:p>
        <a:p>
          <a:pPr marL="228600" lvl="1" indent="-228600" algn="l" defTabSz="977900">
            <a:lnSpc>
              <a:spcPct val="90000"/>
            </a:lnSpc>
            <a:spcBef>
              <a:spcPct val="0"/>
            </a:spcBef>
            <a:spcAft>
              <a:spcPct val="15000"/>
            </a:spcAft>
            <a:buChar char="••"/>
          </a:pPr>
          <a:r>
            <a:rPr lang="es-PE" sz="2200" kern="1200" dirty="0" smtClean="0"/>
            <a:t>Alta rotación Petroperú S.A.</a:t>
          </a:r>
          <a:endParaRPr lang="es-PE" sz="2200" kern="1200" dirty="0"/>
        </a:p>
        <a:p>
          <a:pPr marL="228600" lvl="1" indent="-228600" algn="l" defTabSz="977900">
            <a:lnSpc>
              <a:spcPct val="90000"/>
            </a:lnSpc>
            <a:spcBef>
              <a:spcPct val="0"/>
            </a:spcBef>
            <a:spcAft>
              <a:spcPct val="15000"/>
            </a:spcAft>
            <a:buChar char="••"/>
          </a:pPr>
          <a:r>
            <a:rPr lang="es-PE" sz="2200" kern="1200" smtClean="0">
              <a:solidFill>
                <a:srgbClr val="FF0000"/>
              </a:solidFill>
            </a:rPr>
            <a:t>Plan de adecuación de tanques de refinería por Petroperú S.A.(positivo).</a:t>
          </a:r>
          <a:endParaRPr lang="es-PE" sz="2200" kern="1200" dirty="0">
            <a:solidFill>
              <a:srgbClr val="FF0000"/>
            </a:solidFill>
          </a:endParaRPr>
        </a:p>
        <a:p>
          <a:pPr marL="228600" lvl="1" indent="-228600" algn="l" defTabSz="977900">
            <a:lnSpc>
              <a:spcPct val="90000"/>
            </a:lnSpc>
            <a:spcBef>
              <a:spcPct val="0"/>
            </a:spcBef>
            <a:spcAft>
              <a:spcPct val="15000"/>
            </a:spcAft>
            <a:buChar char="••"/>
          </a:pPr>
          <a:endParaRPr lang="es-PE" sz="2200" kern="1200" dirty="0"/>
        </a:p>
      </dsp:txBody>
      <dsp:txXfrm>
        <a:off x="0" y="414280"/>
        <a:ext cx="5121836" cy="4365900"/>
      </dsp:txXfrm>
    </dsp:sp>
    <dsp:sp modelId="{D6D9AFA4-EF48-44EE-8307-060FE172F753}">
      <dsp:nvSpPr>
        <dsp:cNvPr id="0" name=""/>
        <dsp:cNvSpPr/>
      </dsp:nvSpPr>
      <dsp:spPr>
        <a:xfrm>
          <a:off x="256091" y="44780"/>
          <a:ext cx="358528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15" tIns="0" rIns="135515" bIns="0" numCol="1" spcCol="1270" anchor="ctr" anchorCtr="0">
          <a:noAutofit/>
        </a:bodyPr>
        <a:lstStyle/>
        <a:p>
          <a:pPr lvl="0" algn="l" defTabSz="977900">
            <a:lnSpc>
              <a:spcPct val="90000"/>
            </a:lnSpc>
            <a:spcBef>
              <a:spcPct val="0"/>
            </a:spcBef>
            <a:spcAft>
              <a:spcPct val="35000"/>
            </a:spcAft>
          </a:pPr>
          <a:r>
            <a:rPr lang="es-PE" sz="2200" kern="1200" dirty="0" smtClean="0"/>
            <a:t>Riesgos de Alto Nivel</a:t>
          </a:r>
          <a:endParaRPr lang="es-PE" sz="2200" kern="1200" dirty="0"/>
        </a:p>
      </dsp:txBody>
      <dsp:txXfrm>
        <a:off x="287794" y="76483"/>
        <a:ext cx="3521879" cy="5860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6244A-CBFA-412B-B1CE-C44831D19693}">
      <dsp:nvSpPr>
        <dsp:cNvPr id="0" name=""/>
        <dsp:cNvSpPr/>
      </dsp:nvSpPr>
      <dsp:spPr>
        <a:xfrm>
          <a:off x="0" y="694046"/>
          <a:ext cx="5121836" cy="4296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7511" tIns="458216" rIns="397511" bIns="156464" numCol="1" spcCol="1270" anchor="t" anchorCtr="0">
          <a:noAutofit/>
        </a:bodyPr>
        <a:lstStyle/>
        <a:p>
          <a:pPr marL="228600" lvl="1" indent="-228600" algn="l" defTabSz="977900">
            <a:lnSpc>
              <a:spcPct val="90000"/>
            </a:lnSpc>
            <a:spcBef>
              <a:spcPct val="0"/>
            </a:spcBef>
            <a:spcAft>
              <a:spcPct val="15000"/>
            </a:spcAft>
            <a:buChar char="••"/>
          </a:pPr>
          <a:r>
            <a:rPr lang="es-PE" sz="2200" kern="1200" dirty="0" smtClean="0"/>
            <a:t>Firma de Contrato 07/11/17.</a:t>
          </a:r>
          <a:endParaRPr lang="es-PE" sz="2200" kern="1200" dirty="0"/>
        </a:p>
        <a:p>
          <a:pPr marL="228600" lvl="1" indent="-228600" algn="l" defTabSz="977900">
            <a:lnSpc>
              <a:spcPct val="90000"/>
            </a:lnSpc>
            <a:spcBef>
              <a:spcPct val="0"/>
            </a:spcBef>
            <a:spcAft>
              <a:spcPct val="15000"/>
            </a:spcAft>
            <a:buChar char="••"/>
          </a:pPr>
          <a:r>
            <a:rPr lang="es-PE" sz="2200" kern="1200" dirty="0" smtClean="0"/>
            <a:t>Acta constitución aprobada 09/11/17.</a:t>
          </a:r>
          <a:endParaRPr lang="es-PE" sz="2200" kern="1200" dirty="0"/>
        </a:p>
        <a:p>
          <a:pPr marL="228600" lvl="1" indent="-228600" algn="l" defTabSz="977900">
            <a:lnSpc>
              <a:spcPct val="90000"/>
            </a:lnSpc>
            <a:spcBef>
              <a:spcPct val="0"/>
            </a:spcBef>
            <a:spcAft>
              <a:spcPct val="15000"/>
            </a:spcAft>
            <a:buChar char="••"/>
          </a:pPr>
          <a:r>
            <a:rPr lang="es-PE" sz="2200" kern="1200" dirty="0" smtClean="0"/>
            <a:t>Diseños aprobados 26/12/17</a:t>
          </a:r>
          <a:r>
            <a:rPr lang="es-PE" sz="2200" kern="1200" dirty="0" smtClean="0">
              <a:sym typeface="Symbol" panose="05050102010706020507" pitchFamily="18" charset="2"/>
            </a:rPr>
            <a:t>20/02/18.</a:t>
          </a:r>
          <a:endParaRPr lang="es-PE" sz="2200" kern="1200" dirty="0"/>
        </a:p>
        <a:p>
          <a:pPr marL="228600" lvl="1" indent="-228600" algn="l" defTabSz="977900">
            <a:lnSpc>
              <a:spcPct val="90000"/>
            </a:lnSpc>
            <a:spcBef>
              <a:spcPct val="0"/>
            </a:spcBef>
            <a:spcAft>
              <a:spcPct val="15000"/>
            </a:spcAft>
            <a:buChar char="••"/>
          </a:pPr>
          <a:r>
            <a:rPr lang="es-PE" sz="2200" kern="1200" dirty="0" smtClean="0"/>
            <a:t>Aprobación entrega de terreno para trabajos civiles 26/12/17.</a:t>
          </a:r>
          <a:endParaRPr lang="es-PE" sz="2200" kern="1200" dirty="0"/>
        </a:p>
        <a:p>
          <a:pPr marL="228600" lvl="1" indent="-228600" algn="l" defTabSz="977900">
            <a:lnSpc>
              <a:spcPct val="90000"/>
            </a:lnSpc>
            <a:spcBef>
              <a:spcPct val="0"/>
            </a:spcBef>
            <a:spcAft>
              <a:spcPct val="15000"/>
            </a:spcAft>
            <a:buChar char="••"/>
          </a:pPr>
          <a:r>
            <a:rPr lang="es-PE" sz="2200" kern="1200" dirty="0" smtClean="0"/>
            <a:t>Aprobación entrega de tanques para trabajos mecánicos 01/03/18.</a:t>
          </a:r>
          <a:endParaRPr lang="es-PE" sz="2200" kern="1200" dirty="0"/>
        </a:p>
        <a:p>
          <a:pPr marL="228600" lvl="1" indent="-228600" algn="l" defTabSz="977900">
            <a:lnSpc>
              <a:spcPct val="90000"/>
            </a:lnSpc>
            <a:spcBef>
              <a:spcPct val="0"/>
            </a:spcBef>
            <a:spcAft>
              <a:spcPct val="15000"/>
            </a:spcAft>
            <a:buChar char="••"/>
          </a:pPr>
          <a:r>
            <a:rPr lang="es-PE" sz="2200" kern="1200" dirty="0" smtClean="0"/>
            <a:t>Aprobación acta de cierre de proyecto 25/06/18.</a:t>
          </a:r>
          <a:endParaRPr lang="es-PE" sz="2200" kern="1200" dirty="0"/>
        </a:p>
      </dsp:txBody>
      <dsp:txXfrm>
        <a:off x="0" y="694046"/>
        <a:ext cx="5121836" cy="4296600"/>
      </dsp:txXfrm>
    </dsp:sp>
    <dsp:sp modelId="{D6D9AFA4-EF48-44EE-8307-060FE172F753}">
      <dsp:nvSpPr>
        <dsp:cNvPr id="0" name=""/>
        <dsp:cNvSpPr/>
      </dsp:nvSpPr>
      <dsp:spPr>
        <a:xfrm>
          <a:off x="256091" y="235045"/>
          <a:ext cx="3585285"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515" tIns="0" rIns="135515" bIns="0" numCol="1" spcCol="1270" anchor="ctr" anchorCtr="0">
          <a:noAutofit/>
        </a:bodyPr>
        <a:lstStyle/>
        <a:p>
          <a:pPr lvl="0" algn="l" defTabSz="977900">
            <a:lnSpc>
              <a:spcPct val="90000"/>
            </a:lnSpc>
            <a:spcBef>
              <a:spcPct val="0"/>
            </a:spcBef>
            <a:spcAft>
              <a:spcPct val="35000"/>
            </a:spcAft>
          </a:pPr>
          <a:r>
            <a:rPr lang="es-PE" sz="2200" kern="1200" dirty="0" smtClean="0"/>
            <a:t>Hitos</a:t>
          </a:r>
          <a:endParaRPr lang="es-PE" sz="2200" kern="1200" dirty="0"/>
        </a:p>
      </dsp:txBody>
      <dsp:txXfrm>
        <a:off x="287794" y="266748"/>
        <a:ext cx="3521879"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B23F3-30C2-4CB0-80D9-C87ED0DB9D3B}" type="datetimeFigureOut">
              <a:rPr lang="es-PE" smtClean="0"/>
              <a:t>05/09/2018</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C7362-4DA4-4BF2-B220-117A071322F3}" type="slidenum">
              <a:rPr lang="es-PE" smtClean="0"/>
              <a:t>‹Nº›</a:t>
            </a:fld>
            <a:endParaRPr lang="es-PE"/>
          </a:p>
        </p:txBody>
      </p:sp>
    </p:spTree>
    <p:extLst>
      <p:ext uri="{BB962C8B-B14F-4D97-AF65-F5344CB8AC3E}">
        <p14:creationId xmlns:p14="http://schemas.microsoft.com/office/powerpoint/2010/main" val="27462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1</a:t>
            </a:fld>
            <a:endParaRPr lang="en-US" dirty="0"/>
          </a:p>
        </p:txBody>
      </p:sp>
    </p:spTree>
    <p:extLst>
      <p:ext uri="{BB962C8B-B14F-4D97-AF65-F5344CB8AC3E}">
        <p14:creationId xmlns:p14="http://schemas.microsoft.com/office/powerpoint/2010/main" val="2406974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2406974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BC70336-1303-4694-B41F-CE7581515021}" type="datetimeFigureOut">
              <a:rPr lang="es-PE" smtClean="0"/>
              <a:t>05/09/2018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382416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BC70336-1303-4694-B41F-CE7581515021}" type="datetimeFigureOut">
              <a:rPr lang="es-PE" smtClean="0"/>
              <a:t>05/09/2018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3630074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BC70336-1303-4694-B41F-CE7581515021}" type="datetimeFigureOut">
              <a:rPr lang="es-PE" smtClean="0"/>
              <a:t>05/09/2018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1642509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BC70336-1303-4694-B41F-CE7581515021}" type="datetimeFigureOut">
              <a:rPr lang="es-PE" smtClean="0"/>
              <a:t>05/09/2018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20594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2BC70336-1303-4694-B41F-CE7581515021}" type="datetimeFigureOut">
              <a:rPr lang="es-PE" smtClean="0"/>
              <a:t>05/09/2018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2893756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BC70336-1303-4694-B41F-CE7581515021}" type="datetimeFigureOut">
              <a:rPr lang="es-PE" smtClean="0"/>
              <a:t>05/09/2018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3141423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BC70336-1303-4694-B41F-CE7581515021}" type="datetimeFigureOut">
              <a:rPr lang="es-PE" smtClean="0"/>
              <a:t>05/09/2018</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1654024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BC70336-1303-4694-B41F-CE7581515021}" type="datetimeFigureOut">
              <a:rPr lang="es-PE" smtClean="0"/>
              <a:t>05/09/2018</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175535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C70336-1303-4694-B41F-CE7581515021}" type="datetimeFigureOut">
              <a:rPr lang="es-PE" smtClean="0"/>
              <a:t>05/09/2018</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2236909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2BC70336-1303-4694-B41F-CE7581515021}" type="datetimeFigureOut">
              <a:rPr lang="es-PE" smtClean="0"/>
              <a:t>05/09/2018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2409519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2BC70336-1303-4694-B41F-CE7581515021}" type="datetimeFigureOut">
              <a:rPr lang="es-PE" smtClean="0"/>
              <a:t>05/09/2018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38D66A3-66A3-4DD5-ABA0-58600682A3AD}" type="slidenum">
              <a:rPr lang="es-PE" smtClean="0"/>
              <a:t>‹Nº›</a:t>
            </a:fld>
            <a:endParaRPr lang="es-PE"/>
          </a:p>
        </p:txBody>
      </p:sp>
    </p:spTree>
    <p:extLst>
      <p:ext uri="{BB962C8B-B14F-4D97-AF65-F5344CB8AC3E}">
        <p14:creationId xmlns:p14="http://schemas.microsoft.com/office/powerpoint/2010/main" val="1738958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70336-1303-4694-B41F-CE7581515021}" type="datetimeFigureOut">
              <a:rPr lang="es-PE" smtClean="0"/>
              <a:t>05/09/2018</a:t>
            </a:fld>
            <a:endParaRPr lang="es-P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D66A3-66A3-4DD5-ABA0-58600682A3AD}" type="slidenum">
              <a:rPr lang="es-PE" smtClean="0"/>
              <a:t>‹Nº›</a:t>
            </a:fld>
            <a:endParaRPr lang="es-PE"/>
          </a:p>
        </p:txBody>
      </p:sp>
    </p:spTree>
    <p:extLst>
      <p:ext uri="{BB962C8B-B14F-4D97-AF65-F5344CB8AC3E}">
        <p14:creationId xmlns:p14="http://schemas.microsoft.com/office/powerpoint/2010/main" val="29536820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3.emf"/><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image" Target="../media/image1.png"/><Relationship Id="rId16" Type="http://schemas.openxmlformats.org/officeDocument/2006/relationships/diagramColors" Target="../diagrams/colors4.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image" Target="../media/image1.png"/><Relationship Id="rId16" Type="http://schemas.openxmlformats.org/officeDocument/2006/relationships/diagramColors" Target="../diagrams/colors7.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chemeClr val="accent3">
                <a:lumMod val="5000"/>
                <a:lumOff val="95000"/>
              </a:schemeClr>
            </a:gs>
            <a:gs pos="96000">
              <a:schemeClr val="accent3">
                <a:lumMod val="40000"/>
                <a:lumOff val="60000"/>
              </a:schemeClr>
            </a:gs>
            <a:gs pos="83000">
              <a:schemeClr val="bg1"/>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hidden="1"/>
          <p:cNvSpPr>
            <a:spLocks noGrp="1"/>
          </p:cNvSpPr>
          <p:nvPr>
            <p:ph type="ctrTitle"/>
          </p:nvPr>
        </p:nvSpPr>
        <p:spPr/>
        <p:txBody>
          <a:bodyPr/>
          <a:lstStyle/>
          <a:p>
            <a:r>
              <a:rPr lang="en-US" dirty="0"/>
              <a:t>Sample 2</a:t>
            </a:r>
          </a:p>
        </p:txBody>
      </p:sp>
      <p:sp>
        <p:nvSpPr>
          <p:cNvPr id="89"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sp>
        <p:nvSpPr>
          <p:cNvPr id="215" name="TextBox 214"/>
          <p:cNvSpPr txBox="1"/>
          <p:nvPr/>
        </p:nvSpPr>
        <p:spPr>
          <a:xfrm>
            <a:off x="166646" y="-24"/>
            <a:ext cx="11743016" cy="954107"/>
          </a:xfrm>
          <a:prstGeom prst="rect">
            <a:avLst/>
          </a:prstGeom>
          <a:noFill/>
        </p:spPr>
        <p:txBody>
          <a:bodyPr wrap="square" rtlCol="0">
            <a:spAutoFit/>
          </a:bodyPr>
          <a:lstStyle/>
          <a:p>
            <a:r>
              <a:rPr lang="es-PE" sz="3200" dirty="0">
                <a:solidFill>
                  <a:schemeClr val="bg1"/>
                </a:solidFill>
              </a:rPr>
              <a:t>Maestría en Administración y Dirección de Proyectos</a:t>
            </a:r>
          </a:p>
          <a:p>
            <a:r>
              <a:rPr lang="x-none" sz="2400" b="1" dirty="0">
                <a:solidFill>
                  <a:schemeClr val="bg1"/>
                </a:solidFill>
                <a:ea typeface="Segoe UI" panose="020B0502040204020203" pitchFamily="34" charset="0"/>
                <a:cs typeface="Segoe UI" panose="020B0502040204020203" pitchFamily="34" charset="0"/>
              </a:rPr>
              <a:t>Seminario Aplicativo de Desarrollo de Proyecto 1</a:t>
            </a:r>
          </a:p>
        </p:txBody>
      </p:sp>
      <p:sp>
        <p:nvSpPr>
          <p:cNvPr id="216" name="Rectangle 215" descr="Top light gary bar"/>
          <p:cNvSpPr/>
          <p:nvPr/>
        </p:nvSpPr>
        <p:spPr bwMode="auto">
          <a:xfrm>
            <a:off x="-11113" y="1000108"/>
            <a:ext cx="12201525" cy="76200"/>
          </a:xfrm>
          <a:prstGeom prst="rect">
            <a:avLst/>
          </a:prstGeom>
          <a:solidFill>
            <a:srgbClr val="9F9F9F"/>
          </a:solidFill>
          <a:ln w="9525">
            <a:noFill/>
            <a:miter lim="800000"/>
            <a:headEnd/>
            <a:tailEnd/>
          </a:ln>
          <a:effectLst/>
        </p:spPr>
        <p:txBody>
          <a:bodyPr wrap="none" anchor="ctr">
            <a:prstTxWarp prst="textNoShape">
              <a:avLst/>
            </a:prstTxWarp>
          </a:bodyPr>
          <a:lstStyle/>
          <a:p>
            <a:endParaRPr lang="en-US" dirty="0"/>
          </a:p>
        </p:txBody>
      </p:sp>
      <p:sp>
        <p:nvSpPr>
          <p:cNvPr id="214" name="Rectangle 213" descr="Bottom Gray Bar"/>
          <p:cNvSpPr/>
          <p:nvPr/>
        </p:nvSpPr>
        <p:spPr bwMode="auto">
          <a:xfrm>
            <a:off x="-17861" y="6553200"/>
            <a:ext cx="12208273" cy="304800"/>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90" name="89 Imagen"/>
          <p:cNvPicPr/>
          <p:nvPr/>
        </p:nvPicPr>
        <p:blipFill>
          <a:blip r:embed="rId3">
            <a:extLst>
              <a:ext uri="{28A0092B-C50C-407E-A947-70E740481C1C}">
                <a14:useLocalDpi xmlns:a14="http://schemas.microsoft.com/office/drawing/2010/main" val="0"/>
              </a:ext>
            </a:extLst>
          </a:blip>
          <a:srcRect/>
          <a:stretch>
            <a:fillRect/>
          </a:stretch>
        </p:blipFill>
        <p:spPr bwMode="auto">
          <a:xfrm>
            <a:off x="11253079" y="205704"/>
            <a:ext cx="576000" cy="576000"/>
          </a:xfrm>
          <a:prstGeom prst="rect">
            <a:avLst/>
          </a:prstGeom>
          <a:noFill/>
        </p:spPr>
      </p:pic>
      <p:sp>
        <p:nvSpPr>
          <p:cNvPr id="91" name="Rectangle 70"/>
          <p:cNvSpPr>
            <a:spLocks noChangeArrowheads="1"/>
          </p:cNvSpPr>
          <p:nvPr/>
        </p:nvSpPr>
        <p:spPr bwMode="auto">
          <a:xfrm>
            <a:off x="203413" y="1162236"/>
            <a:ext cx="11245906" cy="1313955"/>
          </a:xfrm>
          <a:prstGeom prst="rect">
            <a:avLst/>
          </a:prstGeom>
          <a:noFill/>
          <a:ln w="9525">
            <a:noFill/>
            <a:miter lim="800000"/>
            <a:headEnd/>
            <a:tailEnd/>
          </a:ln>
        </p:spPr>
        <p:txBody>
          <a:bodyPr lIns="45720" tIns="18288" rIns="27432" bIns="18288"/>
          <a:lstStyle/>
          <a:p>
            <a:pPr algn="ctr">
              <a:lnSpc>
                <a:spcPct val="85000"/>
              </a:lnSpc>
              <a:spcBef>
                <a:spcPts val="200"/>
              </a:spcBef>
            </a:pPr>
            <a:r>
              <a:rPr lang="es-ES" sz="3600" b="1" dirty="0">
                <a:solidFill>
                  <a:schemeClr val="accent1">
                    <a:lumMod val="75000"/>
                  </a:schemeClr>
                </a:solidFill>
              </a:rPr>
              <a:t>DISEÑO, SUMINISTRO E INSTALACION DE TECHOS DOMOS E IMPERMEABILIZACION DEL CUBETO DE LOS TANQUES 51 Y 52 DE REFINERIA CONCHAN</a:t>
            </a:r>
            <a:endParaRPr lang="en-US" sz="3600" b="1" dirty="0">
              <a:ln w="0">
                <a:noFill/>
              </a:ln>
              <a:solidFill>
                <a:schemeClr val="accent1">
                  <a:lumMod val="75000"/>
                </a:schemeClr>
              </a:solidFill>
              <a:effectLst>
                <a:outerShdw blurRad="38100" dist="19050" dir="2700000" algn="tl" rotWithShape="0">
                  <a:schemeClr val="dk1">
                    <a:alpha val="40000"/>
                  </a:schemeClr>
                </a:outerShdw>
              </a:effectLst>
              <a:cs typeface="Arial"/>
            </a:endParaRPr>
          </a:p>
        </p:txBody>
      </p:sp>
      <p:sp>
        <p:nvSpPr>
          <p:cNvPr id="92" name="Rectangle 70"/>
          <p:cNvSpPr>
            <a:spLocks noChangeArrowheads="1"/>
          </p:cNvSpPr>
          <p:nvPr/>
        </p:nvSpPr>
        <p:spPr bwMode="auto">
          <a:xfrm>
            <a:off x="8020295" y="4858713"/>
            <a:ext cx="3429024" cy="1428760"/>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lIns="45720" tIns="18288" rIns="27432" bIns="18288"/>
          <a:lstStyle/>
          <a:p>
            <a:pPr algn="ctr">
              <a:lnSpc>
                <a:spcPct val="85000"/>
              </a:lnSpc>
              <a:spcBef>
                <a:spcPts val="200"/>
              </a:spcBef>
            </a:pPr>
            <a:endParaRPr lang="es-PE" sz="600" dirty="0">
              <a:solidFill>
                <a:srgbClr val="6C6C6C"/>
              </a:solidFill>
              <a:latin typeface="Arial"/>
              <a:cs typeface="Arial"/>
            </a:endParaRPr>
          </a:p>
          <a:p>
            <a:pPr algn="ctr">
              <a:lnSpc>
                <a:spcPct val="85000"/>
              </a:lnSpc>
              <a:spcBef>
                <a:spcPts val="200"/>
              </a:spcBef>
            </a:pPr>
            <a:r>
              <a:rPr lang="es-PE" sz="1600" b="1" dirty="0">
                <a:solidFill>
                  <a:srgbClr val="6C6C6C"/>
                </a:solidFill>
                <a:latin typeface="Arial"/>
                <a:cs typeface="Arial"/>
              </a:rPr>
              <a:t>INTEGRANTES (GRUPO 0</a:t>
            </a:r>
            <a:r>
              <a:rPr lang="x-none" sz="1600" b="1" dirty="0">
                <a:solidFill>
                  <a:srgbClr val="6C6C6C"/>
                </a:solidFill>
                <a:latin typeface="Arial"/>
                <a:cs typeface="Arial"/>
              </a:rPr>
              <a:t>2)</a:t>
            </a:r>
            <a:endParaRPr lang="es-PE" sz="600" b="1" dirty="0">
              <a:solidFill>
                <a:srgbClr val="6C6C6C"/>
              </a:solidFill>
              <a:latin typeface="Arial"/>
              <a:cs typeface="Arial"/>
            </a:endParaRPr>
          </a:p>
          <a:p>
            <a:pPr algn="ctr">
              <a:lnSpc>
                <a:spcPct val="85000"/>
              </a:lnSpc>
              <a:spcBef>
                <a:spcPts val="200"/>
              </a:spcBef>
            </a:pPr>
            <a:endParaRPr lang="es-PE" sz="600" dirty="0">
              <a:solidFill>
                <a:srgbClr val="6C6C6C"/>
              </a:solidFill>
              <a:latin typeface="Arial"/>
              <a:cs typeface="Arial"/>
            </a:endParaRPr>
          </a:p>
          <a:p>
            <a:pPr marL="171450" indent="-171450">
              <a:lnSpc>
                <a:spcPct val="85000"/>
              </a:lnSpc>
              <a:spcBef>
                <a:spcPts val="200"/>
              </a:spcBef>
              <a:buFont typeface="Wingdings" panose="05000000000000000000" pitchFamily="2" charset="2"/>
              <a:buChar char="Ø"/>
            </a:pPr>
            <a:r>
              <a:rPr lang="es-PE" sz="1200" dirty="0">
                <a:solidFill>
                  <a:srgbClr val="6C6C6C"/>
                </a:solidFill>
                <a:latin typeface="Arial"/>
                <a:cs typeface="Arial"/>
              </a:rPr>
              <a:t>LUIS </a:t>
            </a:r>
            <a:r>
              <a:rPr lang="es-PE" sz="1200" dirty="0" smtClean="0">
                <a:solidFill>
                  <a:srgbClr val="6C6C6C"/>
                </a:solidFill>
                <a:latin typeface="Arial"/>
                <a:cs typeface="Arial"/>
              </a:rPr>
              <a:t>RODOLFO </a:t>
            </a:r>
            <a:r>
              <a:rPr lang="es-PE" sz="1200" dirty="0" smtClean="0">
                <a:solidFill>
                  <a:srgbClr val="6C6C6C"/>
                </a:solidFill>
                <a:latin typeface="Arial"/>
                <a:cs typeface="Arial"/>
              </a:rPr>
              <a:t>ALMANDOZ </a:t>
            </a:r>
            <a:r>
              <a:rPr lang="es-PE" sz="1200" dirty="0">
                <a:solidFill>
                  <a:srgbClr val="6C6C6C"/>
                </a:solidFill>
                <a:latin typeface="Arial"/>
                <a:cs typeface="Arial"/>
              </a:rPr>
              <a:t>HIJAR</a:t>
            </a:r>
            <a:endParaRPr lang="en-US" sz="1200" dirty="0">
              <a:solidFill>
                <a:srgbClr val="6C6C6C"/>
              </a:solidFill>
              <a:latin typeface="Arial"/>
              <a:cs typeface="Arial"/>
            </a:endParaRPr>
          </a:p>
          <a:p>
            <a:pPr marL="171450" indent="-171450">
              <a:lnSpc>
                <a:spcPct val="85000"/>
              </a:lnSpc>
              <a:spcBef>
                <a:spcPts val="200"/>
              </a:spcBef>
              <a:buFont typeface="Wingdings" panose="05000000000000000000" pitchFamily="2" charset="2"/>
              <a:buChar char="Ø"/>
            </a:pPr>
            <a:r>
              <a:rPr lang="es-PE" sz="1200" dirty="0">
                <a:solidFill>
                  <a:srgbClr val="6C6C6C"/>
                </a:solidFill>
                <a:latin typeface="Arial"/>
                <a:cs typeface="Arial"/>
              </a:rPr>
              <a:t>CARLOS A. CASTAÑEDA OKAMURA</a:t>
            </a:r>
            <a:endParaRPr lang="en-US" sz="1200" dirty="0">
              <a:solidFill>
                <a:srgbClr val="6C6C6C"/>
              </a:solidFill>
              <a:latin typeface="Arial"/>
              <a:cs typeface="Arial"/>
            </a:endParaRPr>
          </a:p>
          <a:p>
            <a:pPr marL="171450" indent="-171450">
              <a:lnSpc>
                <a:spcPct val="85000"/>
              </a:lnSpc>
              <a:spcBef>
                <a:spcPts val="200"/>
              </a:spcBef>
              <a:buFont typeface="Wingdings" panose="05000000000000000000" pitchFamily="2" charset="2"/>
              <a:buChar char="Ø"/>
            </a:pPr>
            <a:r>
              <a:rPr lang="es-PE" sz="1200" dirty="0">
                <a:solidFill>
                  <a:srgbClr val="6C6C6C"/>
                </a:solidFill>
                <a:latin typeface="Arial"/>
                <a:cs typeface="Arial"/>
              </a:rPr>
              <a:t>ROCÍO MEJÍA DELGADO</a:t>
            </a:r>
            <a:endParaRPr lang="en-US" sz="1200" dirty="0">
              <a:solidFill>
                <a:srgbClr val="6C6C6C"/>
              </a:solidFill>
              <a:latin typeface="Arial"/>
              <a:cs typeface="Arial"/>
            </a:endParaRPr>
          </a:p>
          <a:p>
            <a:pPr marL="171450" indent="-171450">
              <a:lnSpc>
                <a:spcPct val="85000"/>
              </a:lnSpc>
              <a:spcBef>
                <a:spcPts val="200"/>
              </a:spcBef>
              <a:buFont typeface="Wingdings" panose="05000000000000000000" pitchFamily="2" charset="2"/>
              <a:buChar char="Ø"/>
            </a:pPr>
            <a:r>
              <a:rPr lang="es-PE" sz="1200" dirty="0">
                <a:solidFill>
                  <a:srgbClr val="6C6C6C"/>
                </a:solidFill>
                <a:latin typeface="Arial"/>
                <a:cs typeface="Arial"/>
              </a:rPr>
              <a:t>GUILLERMO OTOYA BAZÁN</a:t>
            </a:r>
            <a:endParaRPr lang="en-US" sz="1200" dirty="0">
              <a:solidFill>
                <a:srgbClr val="6C6C6C"/>
              </a:solidFill>
              <a:latin typeface="Arial"/>
              <a:cs typeface="Arial"/>
            </a:endParaRPr>
          </a:p>
          <a:p>
            <a:pPr marL="171450" indent="-171450">
              <a:lnSpc>
                <a:spcPct val="85000"/>
              </a:lnSpc>
              <a:spcBef>
                <a:spcPts val="200"/>
              </a:spcBef>
              <a:buFont typeface="Wingdings" panose="05000000000000000000" pitchFamily="2" charset="2"/>
              <a:buChar char="Ø"/>
            </a:pPr>
            <a:r>
              <a:rPr lang="es-PE" sz="1200" dirty="0">
                <a:solidFill>
                  <a:srgbClr val="6C6C6C"/>
                </a:solidFill>
                <a:latin typeface="Arial"/>
                <a:cs typeface="Arial"/>
              </a:rPr>
              <a:t>MARCO A. PIZARRO RAMIREZ</a:t>
            </a:r>
            <a:endParaRPr lang="en-US" sz="1200" dirty="0">
              <a:solidFill>
                <a:srgbClr val="6C6C6C"/>
              </a:solidFill>
              <a:latin typeface="Arial"/>
              <a:cs typeface="Arial"/>
            </a:endParaRPr>
          </a:p>
        </p:txBody>
      </p:sp>
      <p:pic>
        <p:nvPicPr>
          <p:cNvPr id="5" name="Imagen 4"/>
          <p:cNvPicPr>
            <a:picLocks noChangeAspect="1"/>
          </p:cNvPicPr>
          <p:nvPr/>
        </p:nvPicPr>
        <p:blipFill rotWithShape="1">
          <a:blip r:embed="rId4"/>
          <a:srcRect l="10967" t="39746" r="34983" b="4990"/>
          <a:stretch/>
        </p:blipFill>
        <p:spPr>
          <a:xfrm>
            <a:off x="837128" y="2556449"/>
            <a:ext cx="6812924" cy="3916492"/>
          </a:xfrm>
          <a:prstGeom prst="rect">
            <a:avLst/>
          </a:prstGeom>
        </p:spPr>
      </p:pic>
    </p:spTree>
    <p:extLst>
      <p:ext uri="{BB962C8B-B14F-4D97-AF65-F5344CB8AC3E}">
        <p14:creationId xmlns:p14="http://schemas.microsoft.com/office/powerpoint/2010/main" val="409671420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65" t="19711" r="12556" b="8974"/>
          <a:stretch/>
        </p:blipFill>
        <p:spPr bwMode="auto">
          <a:xfrm>
            <a:off x="1250878" y="1359877"/>
            <a:ext cx="9677542" cy="5216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5354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84" t="13671" r="12517" b="12179"/>
          <a:stretch/>
        </p:blipFill>
        <p:spPr bwMode="auto">
          <a:xfrm>
            <a:off x="1018502" y="1117340"/>
            <a:ext cx="9706012" cy="542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91105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64" t="12339" r="12518" b="13461"/>
          <a:stretch/>
        </p:blipFill>
        <p:spPr bwMode="auto">
          <a:xfrm>
            <a:off x="1248366" y="1148862"/>
            <a:ext cx="9682566" cy="5427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331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65" t="13671" r="12518" b="12500"/>
          <a:stretch/>
        </p:blipFill>
        <p:spPr bwMode="auto">
          <a:xfrm>
            <a:off x="1248366" y="1234570"/>
            <a:ext cx="9682566" cy="5400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9110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84" t="13671" r="12517" b="11859"/>
          <a:stretch/>
        </p:blipFill>
        <p:spPr bwMode="auto">
          <a:xfrm>
            <a:off x="1236643" y="1164231"/>
            <a:ext cx="9706012" cy="5447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414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974" t="15064" r="12518" b="11217"/>
          <a:stretch/>
        </p:blipFill>
        <p:spPr bwMode="auto">
          <a:xfrm>
            <a:off x="1024363" y="1242644"/>
            <a:ext cx="9694290" cy="5392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621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884" t="12179" r="12517" b="14103"/>
          <a:stretch/>
        </p:blipFill>
        <p:spPr bwMode="auto">
          <a:xfrm>
            <a:off x="1236643" y="1254370"/>
            <a:ext cx="9706012" cy="5392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621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794" t="13670" r="12518" b="22757"/>
          <a:stretch/>
        </p:blipFill>
        <p:spPr bwMode="auto">
          <a:xfrm>
            <a:off x="1230781" y="1386969"/>
            <a:ext cx="9717736" cy="465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621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4. MATRIZ </a:t>
            </a:r>
            <a:r>
              <a:rPr lang="es-PE" sz="3200" b="1" dirty="0">
                <a:solidFill>
                  <a:prstClr val="white"/>
                </a:solidFill>
                <a:ea typeface="Segoe UI" panose="020B0502040204020203" pitchFamily="34" charset="0"/>
                <a:cs typeface="Segoe UI" panose="020B0502040204020203" pitchFamily="34" charset="0"/>
              </a:rPr>
              <a:t>DE TRAZABILIDAD DE REQUISITOS</a:t>
            </a:r>
            <a:endParaRPr lang="en-US" sz="2000" b="1" dirty="0">
              <a:solidFill>
                <a:prstClr val="white"/>
              </a:solidFill>
              <a:ea typeface="Segoe UI" panose="020B0502040204020203" pitchFamily="34" charset="0"/>
              <a:cs typeface="Segoe UI" panose="020B0502040204020203" pitchFamily="34" charset="0"/>
            </a:endParaRPr>
          </a:p>
        </p:txBody>
      </p:sp>
      <p:sp>
        <p:nvSpPr>
          <p:cNvPr id="3" name="Título 2">
            <a:extLst>
              <a:ext uri="{FF2B5EF4-FFF2-40B4-BE49-F238E27FC236}">
                <a16:creationId xmlns:a16="http://schemas.microsoft.com/office/drawing/2014/main" xmlns="" id="{D763B74A-C9A0-49BB-8350-9E18DDC64D6E}"/>
              </a:ext>
            </a:extLst>
          </p:cNvPr>
          <p:cNvSpPr>
            <a:spLocks noGrp="1"/>
          </p:cNvSpPr>
          <p:nvPr>
            <p:ph type="title"/>
          </p:nvPr>
        </p:nvSpPr>
        <p:spPr>
          <a:xfrm>
            <a:off x="914400" y="797604"/>
            <a:ext cx="10515600" cy="1325563"/>
          </a:xfrm>
        </p:spPr>
        <p:txBody>
          <a:bodyPr>
            <a:normAutofit/>
          </a:bodyPr>
          <a:lstStyle/>
          <a:p>
            <a:r>
              <a:rPr lang="es-PE" sz="2000" dirty="0">
                <a:solidFill>
                  <a:srgbClr val="0070C0"/>
                </a:solidFill>
              </a:rPr>
              <a:t>“</a:t>
            </a:r>
            <a:r>
              <a:rPr lang="es-PE" sz="2000" b="1" dirty="0">
                <a:solidFill>
                  <a:srgbClr val="0070C0"/>
                </a:solidFill>
              </a:rPr>
              <a:t>Vincula los requisitos del producto con los entregables que los satisfacen y ayuda a concentrarse en los resultados finales” Guía del PMBOK 6ta Edición. </a:t>
            </a:r>
            <a:endParaRPr lang="en-US" sz="2000" b="1" dirty="0">
              <a:solidFill>
                <a:srgbClr val="0070C0"/>
              </a:solidFill>
            </a:endParaRPr>
          </a:p>
        </p:txBody>
      </p:sp>
      <p:sp>
        <p:nvSpPr>
          <p:cNvPr id="9" name="Marcador de contenido 8">
            <a:extLst>
              <a:ext uri="{FF2B5EF4-FFF2-40B4-BE49-F238E27FC236}">
                <a16:creationId xmlns:a16="http://schemas.microsoft.com/office/drawing/2014/main" xmlns="" id="{72DFC893-E8A7-4851-8162-C29BB33FEDF5}"/>
              </a:ext>
            </a:extLst>
          </p:cNvPr>
          <p:cNvSpPr>
            <a:spLocks noGrp="1"/>
          </p:cNvSpPr>
          <p:nvPr>
            <p:ph sz="half" idx="2"/>
          </p:nvPr>
        </p:nvSpPr>
        <p:spPr>
          <a:xfrm>
            <a:off x="839788" y="2008180"/>
            <a:ext cx="5157787" cy="4181483"/>
          </a:xfrm>
        </p:spPr>
        <p:txBody>
          <a:bodyPr>
            <a:normAutofit/>
          </a:bodyPr>
          <a:lstStyle/>
          <a:p>
            <a:pPr algn="just"/>
            <a:r>
              <a:rPr lang="es-PE" sz="2400" dirty="0"/>
              <a:t>Asegura que el requisito agrega valor al negocio.</a:t>
            </a:r>
          </a:p>
          <a:p>
            <a:pPr algn="just"/>
            <a:r>
              <a:rPr lang="es-PE" sz="2400" dirty="0"/>
              <a:t>Permite realizar el seguimiento de los requisitos a lo largo del ciclo de vida.</a:t>
            </a:r>
          </a:p>
          <a:p>
            <a:pPr algn="just"/>
            <a:r>
              <a:rPr lang="es-PE" sz="2400" dirty="0"/>
              <a:t>Asegura que al final del proyecto se entreguen efectivamente los requisitos aprobados en la documentación de requisitos.</a:t>
            </a:r>
          </a:p>
          <a:p>
            <a:pPr algn="just"/>
            <a:r>
              <a:rPr lang="es-PE" sz="2400" dirty="0"/>
              <a:t>Proporciona una estructura para gestionar los cambios relacionados con el alcance del producto.</a:t>
            </a:r>
            <a:endParaRPr lang="en-US" sz="2400" dirty="0"/>
          </a:p>
        </p:txBody>
      </p:sp>
      <p:pic>
        <p:nvPicPr>
          <p:cNvPr id="13" name="Marcador de contenido 12">
            <a:extLst>
              <a:ext uri="{FF2B5EF4-FFF2-40B4-BE49-F238E27FC236}">
                <a16:creationId xmlns:a16="http://schemas.microsoft.com/office/drawing/2014/main" xmlns="" id="{BAFC91C1-B6E0-4435-AA58-B08F4BA4C2C5}"/>
              </a:ext>
            </a:extLst>
          </p:cNvPr>
          <p:cNvPicPr>
            <a:picLocks noGrp="1" noChangeAspect="1"/>
          </p:cNvPicPr>
          <p:nvPr>
            <p:ph sz="quarter" idx="4"/>
          </p:nvPr>
        </p:nvPicPr>
        <p:blipFill>
          <a:blip r:embed="rId3"/>
          <a:stretch>
            <a:fillRect/>
          </a:stretch>
        </p:blipFill>
        <p:spPr>
          <a:xfrm>
            <a:off x="6580187" y="2123166"/>
            <a:ext cx="4788368" cy="3937229"/>
          </a:xfrm>
          <a:prstGeom prst="rect">
            <a:avLst/>
          </a:prstGeom>
        </p:spPr>
      </p:pic>
    </p:spTree>
    <p:extLst>
      <p:ext uri="{BB962C8B-B14F-4D97-AF65-F5344CB8AC3E}">
        <p14:creationId xmlns:p14="http://schemas.microsoft.com/office/powerpoint/2010/main" val="2446406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4</a:t>
            </a:r>
            <a:r>
              <a:rPr lang="es-PE" sz="3200" b="1" dirty="0" smtClean="0">
                <a:solidFill>
                  <a:schemeClr val="bg1"/>
                </a:solidFill>
                <a:ea typeface="Segoe UI" panose="020B0502040204020203" pitchFamily="34" charset="0"/>
                <a:cs typeface="Segoe UI" panose="020B0502040204020203" pitchFamily="34" charset="0"/>
              </a:rPr>
              <a:t>. </a:t>
            </a:r>
            <a:r>
              <a:rPr lang="es-PE" sz="3200" b="1" dirty="0" smtClean="0">
                <a:solidFill>
                  <a:schemeClr val="bg1"/>
                </a:solidFill>
                <a:ea typeface="Segoe UI" panose="020B0502040204020203" pitchFamily="34" charset="0"/>
                <a:cs typeface="Segoe UI" panose="020B0502040204020203" pitchFamily="34" charset="0"/>
              </a:rPr>
              <a:t>MATRIZ DE TRAZABILIDAD</a:t>
            </a:r>
            <a:endParaRPr lang="en-US" sz="2000" b="1" dirty="0">
              <a:solidFill>
                <a:schemeClr val="bg1"/>
              </a:solidFill>
              <a:ea typeface="Segoe UI" panose="020B0502040204020203" pitchFamily="34" charset="0"/>
              <a:cs typeface="Segoe UI" panose="020B0502040204020203" pitchFamily="34" charset="0"/>
            </a:endParaRPr>
          </a:p>
        </p:txBody>
      </p:sp>
      <p:pic>
        <p:nvPicPr>
          <p:cNvPr id="5" name="Imagen 4"/>
          <p:cNvPicPr>
            <a:picLocks noChangeAspect="1"/>
          </p:cNvPicPr>
          <p:nvPr/>
        </p:nvPicPr>
        <p:blipFill rotWithShape="1">
          <a:blip r:embed="rId3"/>
          <a:srcRect l="12057" t="21610" r="11330" b="17650"/>
          <a:stretch/>
        </p:blipFill>
        <p:spPr>
          <a:xfrm>
            <a:off x="347730" y="1214124"/>
            <a:ext cx="11395286" cy="5079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rotWithShape="1">
          <a:blip r:embed="rId4"/>
          <a:srcRect l="22261" t="24681" r="21809" b="9929"/>
          <a:stretch/>
        </p:blipFill>
        <p:spPr>
          <a:xfrm>
            <a:off x="347730" y="1231936"/>
            <a:ext cx="11395286" cy="5275497"/>
          </a:xfrm>
          <a:prstGeom prst="rect">
            <a:avLst/>
          </a:prstGeom>
        </p:spPr>
      </p:pic>
    </p:spTree>
    <p:extLst>
      <p:ext uri="{BB962C8B-B14F-4D97-AF65-F5344CB8AC3E}">
        <p14:creationId xmlns:p14="http://schemas.microsoft.com/office/powerpoint/2010/main" val="14437318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9000">
              <a:schemeClr val="accent3">
                <a:lumMod val="5000"/>
                <a:lumOff val="95000"/>
              </a:schemeClr>
            </a:gs>
            <a:gs pos="96000">
              <a:schemeClr val="accent3">
                <a:lumMod val="40000"/>
                <a:lumOff val="60000"/>
              </a:schemeClr>
            </a:gs>
            <a:gs pos="83000">
              <a:schemeClr val="bg1"/>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hidden="1"/>
          <p:cNvSpPr>
            <a:spLocks noGrp="1"/>
          </p:cNvSpPr>
          <p:nvPr>
            <p:ph type="ctrTitle"/>
          </p:nvPr>
        </p:nvSpPr>
        <p:spPr/>
        <p:txBody>
          <a:bodyPr/>
          <a:lstStyle/>
          <a:p>
            <a:r>
              <a:rPr lang="en-US" dirty="0"/>
              <a:t>Sample 2</a:t>
            </a:r>
          </a:p>
        </p:txBody>
      </p:sp>
      <p:sp>
        <p:nvSpPr>
          <p:cNvPr id="89"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sp>
        <p:nvSpPr>
          <p:cNvPr id="216" name="Rectangle 215" descr="Top light gary bar"/>
          <p:cNvSpPr/>
          <p:nvPr/>
        </p:nvSpPr>
        <p:spPr bwMode="auto">
          <a:xfrm>
            <a:off x="-11113" y="1000108"/>
            <a:ext cx="12201525" cy="76200"/>
          </a:xfrm>
          <a:prstGeom prst="rect">
            <a:avLst/>
          </a:prstGeom>
          <a:solidFill>
            <a:srgbClr val="9F9F9F"/>
          </a:solidFill>
          <a:ln w="9525">
            <a:noFill/>
            <a:miter lim="800000"/>
            <a:headEnd/>
            <a:tailEnd/>
          </a:ln>
          <a:effectLst/>
        </p:spPr>
        <p:txBody>
          <a:bodyPr wrap="none" anchor="ctr">
            <a:prstTxWarp prst="textNoShape">
              <a:avLst/>
            </a:prstTxWarp>
          </a:bodyPr>
          <a:lstStyle/>
          <a:p>
            <a:endParaRPr lang="en-US" dirty="0"/>
          </a:p>
        </p:txBody>
      </p:sp>
      <p:sp>
        <p:nvSpPr>
          <p:cNvPr id="214" name="Rectangle 213" descr="Bottom Gray Bar"/>
          <p:cNvSpPr/>
          <p:nvPr/>
        </p:nvSpPr>
        <p:spPr bwMode="auto">
          <a:xfrm>
            <a:off x="-17861" y="6553200"/>
            <a:ext cx="12208273" cy="304800"/>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90" name="89 Imagen"/>
          <p:cNvPicPr/>
          <p:nvPr/>
        </p:nvPicPr>
        <p:blipFill>
          <a:blip r:embed="rId3">
            <a:extLst>
              <a:ext uri="{28A0092B-C50C-407E-A947-70E740481C1C}">
                <a14:useLocalDpi xmlns:a14="http://schemas.microsoft.com/office/drawing/2010/main" val="0"/>
              </a:ext>
            </a:extLst>
          </a:blip>
          <a:srcRect/>
          <a:stretch>
            <a:fillRect/>
          </a:stretch>
        </p:blipFill>
        <p:spPr bwMode="auto">
          <a:xfrm>
            <a:off x="11253079" y="205704"/>
            <a:ext cx="576000" cy="576000"/>
          </a:xfrm>
          <a:prstGeom prst="rect">
            <a:avLst/>
          </a:prstGeom>
          <a:noFill/>
        </p:spPr>
      </p:pic>
      <p:sp>
        <p:nvSpPr>
          <p:cNvPr id="3" name="TextBox 214">
            <a:extLst>
              <a:ext uri="{FF2B5EF4-FFF2-40B4-BE49-F238E27FC236}">
                <a16:creationId xmlns="" xmlns:a16="http://schemas.microsoft.com/office/drawing/2014/main" id="{1681458D-6880-6041-9DDE-C0ABC37A9855}"/>
              </a:ext>
            </a:extLst>
          </p:cNvPr>
          <p:cNvSpPr txBox="1"/>
          <p:nvPr/>
        </p:nvSpPr>
        <p:spPr>
          <a:xfrm>
            <a:off x="166646" y="-24"/>
            <a:ext cx="11743016" cy="954107"/>
          </a:xfrm>
          <a:prstGeom prst="rect">
            <a:avLst/>
          </a:prstGeom>
          <a:noFill/>
        </p:spPr>
        <p:txBody>
          <a:bodyPr wrap="square" rtlCol="0">
            <a:spAutoFit/>
          </a:bodyPr>
          <a:lstStyle/>
          <a:p>
            <a:r>
              <a:rPr lang="es-PE" sz="3200" dirty="0">
                <a:solidFill>
                  <a:schemeClr val="bg1"/>
                </a:solidFill>
              </a:rPr>
              <a:t>Maestría en Administración y Dirección de Proyectos</a:t>
            </a:r>
          </a:p>
          <a:p>
            <a:r>
              <a:rPr lang="x-none" sz="2400" b="1" dirty="0">
                <a:solidFill>
                  <a:schemeClr val="bg1"/>
                </a:solidFill>
                <a:ea typeface="Segoe UI" panose="020B0502040204020203" pitchFamily="34" charset="0"/>
                <a:cs typeface="Segoe UI" panose="020B0502040204020203" pitchFamily="34" charset="0"/>
              </a:rPr>
              <a:t>Seminario Aplicativo de Desarrollo de Proyecto 1</a:t>
            </a:r>
          </a:p>
        </p:txBody>
      </p:sp>
      <p:sp>
        <p:nvSpPr>
          <p:cNvPr id="6" name="Conector 5">
            <a:extLst>
              <a:ext uri="{FF2B5EF4-FFF2-40B4-BE49-F238E27FC236}">
                <a16:creationId xmlns="" xmlns:a16="http://schemas.microsoft.com/office/drawing/2014/main" id="{90F889A8-1A58-BF40-81AA-8EF9193708ED}"/>
              </a:ext>
            </a:extLst>
          </p:cNvPr>
          <p:cNvSpPr/>
          <p:nvPr/>
        </p:nvSpPr>
        <p:spPr>
          <a:xfrm>
            <a:off x="1047146" y="1963870"/>
            <a:ext cx="332478" cy="332478"/>
          </a:xfrm>
          <a:prstGeom prst="flowChartConnector">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TextBox 214">
            <a:extLst>
              <a:ext uri="{FF2B5EF4-FFF2-40B4-BE49-F238E27FC236}">
                <a16:creationId xmlns="" xmlns:a16="http://schemas.microsoft.com/office/drawing/2014/main" id="{BA182BBB-935B-D046-85C6-AB30C773D15B}"/>
              </a:ext>
            </a:extLst>
          </p:cNvPr>
          <p:cNvSpPr txBox="1"/>
          <p:nvPr/>
        </p:nvSpPr>
        <p:spPr>
          <a:xfrm>
            <a:off x="1451634" y="1901166"/>
            <a:ext cx="2479522" cy="523220"/>
          </a:xfrm>
          <a:prstGeom prst="rect">
            <a:avLst/>
          </a:prstGeom>
          <a:noFill/>
        </p:spPr>
        <p:txBody>
          <a:bodyPr wrap="square" rtlCol="0">
            <a:spAutoFit/>
          </a:bodyPr>
          <a:lstStyle/>
          <a:p>
            <a:r>
              <a:rPr lang="x-none" sz="2800" dirty="0">
                <a:solidFill>
                  <a:schemeClr val="accent1">
                    <a:lumMod val="50000"/>
                  </a:schemeClr>
                </a:solidFill>
                <a:ea typeface="Segoe UI" panose="020B0502040204020203" pitchFamily="34" charset="0"/>
                <a:cs typeface="Segoe UI" panose="020B0502040204020203" pitchFamily="34" charset="0"/>
              </a:rPr>
              <a:t>Introducción</a:t>
            </a:r>
          </a:p>
        </p:txBody>
      </p:sp>
      <p:sp>
        <p:nvSpPr>
          <p:cNvPr id="8" name="Conector 7">
            <a:extLst>
              <a:ext uri="{FF2B5EF4-FFF2-40B4-BE49-F238E27FC236}">
                <a16:creationId xmlns="" xmlns:a16="http://schemas.microsoft.com/office/drawing/2014/main" id="{3D501DEE-74AF-EF49-81D0-2516A5F75807}"/>
              </a:ext>
            </a:extLst>
          </p:cNvPr>
          <p:cNvSpPr/>
          <p:nvPr/>
        </p:nvSpPr>
        <p:spPr>
          <a:xfrm>
            <a:off x="1047146" y="2533728"/>
            <a:ext cx="332478" cy="332478"/>
          </a:xfrm>
          <a:prstGeom prst="flowChartConnector">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Conector 8">
            <a:extLst>
              <a:ext uri="{FF2B5EF4-FFF2-40B4-BE49-F238E27FC236}">
                <a16:creationId xmlns="" xmlns:a16="http://schemas.microsoft.com/office/drawing/2014/main" id="{0BE5027F-8C76-6C46-B808-53DB68E1C12C}"/>
              </a:ext>
            </a:extLst>
          </p:cNvPr>
          <p:cNvSpPr/>
          <p:nvPr/>
        </p:nvSpPr>
        <p:spPr>
          <a:xfrm>
            <a:off x="1047146" y="3103586"/>
            <a:ext cx="332478" cy="332478"/>
          </a:xfrm>
          <a:prstGeom prst="flowChartConnector">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Conector 9">
            <a:extLst>
              <a:ext uri="{FF2B5EF4-FFF2-40B4-BE49-F238E27FC236}">
                <a16:creationId xmlns="" xmlns:a16="http://schemas.microsoft.com/office/drawing/2014/main" id="{3BED0752-AE9F-7F40-85AA-C51A50A432BB}"/>
              </a:ext>
            </a:extLst>
          </p:cNvPr>
          <p:cNvSpPr/>
          <p:nvPr/>
        </p:nvSpPr>
        <p:spPr>
          <a:xfrm>
            <a:off x="1047146" y="3679288"/>
            <a:ext cx="332478" cy="332478"/>
          </a:xfrm>
          <a:prstGeom prst="flowChartConnector">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TextBox 214">
            <a:extLst>
              <a:ext uri="{FF2B5EF4-FFF2-40B4-BE49-F238E27FC236}">
                <a16:creationId xmlns="" xmlns:a16="http://schemas.microsoft.com/office/drawing/2014/main" id="{3EB0F2F4-68C6-194F-98A6-C0AE2BF030F4}"/>
              </a:ext>
            </a:extLst>
          </p:cNvPr>
          <p:cNvSpPr txBox="1"/>
          <p:nvPr/>
        </p:nvSpPr>
        <p:spPr>
          <a:xfrm>
            <a:off x="1451634" y="2438357"/>
            <a:ext cx="5900998" cy="537191"/>
          </a:xfrm>
          <a:prstGeom prst="rect">
            <a:avLst/>
          </a:prstGeom>
          <a:noFill/>
        </p:spPr>
        <p:txBody>
          <a:bodyPr wrap="square" rtlCol="0">
            <a:spAutoFit/>
          </a:bodyPr>
          <a:lstStyle/>
          <a:p>
            <a:r>
              <a:rPr lang="x-none" sz="2800" dirty="0">
                <a:solidFill>
                  <a:schemeClr val="accent1">
                    <a:lumMod val="50000"/>
                  </a:schemeClr>
                </a:solidFill>
                <a:ea typeface="Segoe UI" panose="020B0502040204020203" pitchFamily="34" charset="0"/>
                <a:cs typeface="Segoe UI" panose="020B0502040204020203" pitchFamily="34" charset="0"/>
              </a:rPr>
              <a:t>Acta de Constitución </a:t>
            </a:r>
          </a:p>
        </p:txBody>
      </p:sp>
      <p:sp>
        <p:nvSpPr>
          <p:cNvPr id="13" name="TextBox 214">
            <a:extLst>
              <a:ext uri="{FF2B5EF4-FFF2-40B4-BE49-F238E27FC236}">
                <a16:creationId xmlns="" xmlns:a16="http://schemas.microsoft.com/office/drawing/2014/main" id="{97D6E118-8EF6-6A49-B864-D91D56B2687B}"/>
              </a:ext>
            </a:extLst>
          </p:cNvPr>
          <p:cNvSpPr txBox="1"/>
          <p:nvPr/>
        </p:nvSpPr>
        <p:spPr>
          <a:xfrm>
            <a:off x="1451634" y="2975549"/>
            <a:ext cx="5162216" cy="523220"/>
          </a:xfrm>
          <a:prstGeom prst="rect">
            <a:avLst/>
          </a:prstGeom>
          <a:noFill/>
        </p:spPr>
        <p:txBody>
          <a:bodyPr wrap="square" rtlCol="0">
            <a:spAutoFit/>
          </a:bodyPr>
          <a:lstStyle/>
          <a:p>
            <a:r>
              <a:rPr lang="x-none" sz="2800" dirty="0">
                <a:solidFill>
                  <a:schemeClr val="accent1">
                    <a:lumMod val="50000"/>
                  </a:schemeClr>
                </a:solidFill>
                <a:ea typeface="Segoe UI" panose="020B0502040204020203" pitchFamily="34" charset="0"/>
                <a:cs typeface="Segoe UI" panose="020B0502040204020203" pitchFamily="34" charset="0"/>
              </a:rPr>
              <a:t>Registro de Interesados</a:t>
            </a:r>
          </a:p>
        </p:txBody>
      </p:sp>
      <p:sp>
        <p:nvSpPr>
          <p:cNvPr id="14" name="TextBox 214">
            <a:extLst>
              <a:ext uri="{FF2B5EF4-FFF2-40B4-BE49-F238E27FC236}">
                <a16:creationId xmlns="" xmlns:a16="http://schemas.microsoft.com/office/drawing/2014/main" id="{43CA89A3-D2CC-3B4B-8F10-A0213694C2DE}"/>
              </a:ext>
            </a:extLst>
          </p:cNvPr>
          <p:cNvSpPr txBox="1"/>
          <p:nvPr/>
        </p:nvSpPr>
        <p:spPr>
          <a:xfrm>
            <a:off x="1451633" y="3512740"/>
            <a:ext cx="5900997" cy="523220"/>
          </a:xfrm>
          <a:prstGeom prst="rect">
            <a:avLst/>
          </a:prstGeom>
          <a:noFill/>
        </p:spPr>
        <p:txBody>
          <a:bodyPr wrap="square" rtlCol="0">
            <a:spAutoFit/>
          </a:bodyPr>
          <a:lstStyle/>
          <a:p>
            <a:r>
              <a:rPr lang="x-none" sz="2800" dirty="0">
                <a:solidFill>
                  <a:schemeClr val="accent1">
                    <a:lumMod val="50000"/>
                  </a:schemeClr>
                </a:solidFill>
                <a:ea typeface="Segoe UI" panose="020B0502040204020203" pitchFamily="34" charset="0"/>
                <a:cs typeface="Segoe UI" panose="020B0502040204020203" pitchFamily="34" charset="0"/>
              </a:rPr>
              <a:t>Matriz de Trazabilidad</a:t>
            </a:r>
          </a:p>
        </p:txBody>
      </p:sp>
    </p:spTree>
    <p:extLst>
      <p:ext uri="{BB962C8B-B14F-4D97-AF65-F5344CB8AC3E}">
        <p14:creationId xmlns:p14="http://schemas.microsoft.com/office/powerpoint/2010/main" val="278637107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4.0 MATRIZ DE TRAZABILIDAD</a:t>
            </a:r>
            <a:endParaRPr lang="en-US" sz="2000" b="1" dirty="0">
              <a:solidFill>
                <a:schemeClr val="bg1"/>
              </a:solidFill>
              <a:ea typeface="Segoe UI" panose="020B0502040204020203" pitchFamily="34" charset="0"/>
              <a:cs typeface="Segoe UI" panose="020B0502040204020203" pitchFamily="34" charset="0"/>
            </a:endParaRPr>
          </a:p>
        </p:txBody>
      </p:sp>
      <p:pic>
        <p:nvPicPr>
          <p:cNvPr id="11" name="Imagen 10"/>
          <p:cNvPicPr>
            <a:picLocks noChangeAspect="1"/>
          </p:cNvPicPr>
          <p:nvPr/>
        </p:nvPicPr>
        <p:blipFill rotWithShape="1">
          <a:blip r:embed="rId3"/>
          <a:srcRect l="12417" t="38186" r="10583" b="52128"/>
          <a:stretch/>
        </p:blipFill>
        <p:spPr>
          <a:xfrm>
            <a:off x="410817" y="1000106"/>
            <a:ext cx="11155145" cy="788937"/>
          </a:xfrm>
          <a:prstGeom prst="rect">
            <a:avLst/>
          </a:prstGeom>
        </p:spPr>
      </p:pic>
      <p:pic>
        <p:nvPicPr>
          <p:cNvPr id="12" name="Imagen 11"/>
          <p:cNvPicPr>
            <a:picLocks noChangeAspect="1"/>
          </p:cNvPicPr>
          <p:nvPr/>
        </p:nvPicPr>
        <p:blipFill rotWithShape="1">
          <a:blip r:embed="rId4"/>
          <a:srcRect l="12518" t="22993" r="11092" b="55378"/>
          <a:stretch/>
        </p:blipFill>
        <p:spPr>
          <a:xfrm>
            <a:off x="410817" y="1736035"/>
            <a:ext cx="11155145" cy="1775792"/>
          </a:xfrm>
          <a:prstGeom prst="rect">
            <a:avLst/>
          </a:prstGeom>
        </p:spPr>
      </p:pic>
      <p:pic>
        <p:nvPicPr>
          <p:cNvPr id="13" name="Imagen 12"/>
          <p:cNvPicPr>
            <a:picLocks noChangeAspect="1"/>
          </p:cNvPicPr>
          <p:nvPr/>
        </p:nvPicPr>
        <p:blipFill rotWithShape="1">
          <a:blip r:embed="rId5"/>
          <a:srcRect l="12519" t="22805" r="11500" b="52528"/>
          <a:stretch/>
        </p:blipFill>
        <p:spPr>
          <a:xfrm>
            <a:off x="434212" y="3686925"/>
            <a:ext cx="11108354" cy="2027582"/>
          </a:xfrm>
          <a:prstGeom prst="rect">
            <a:avLst/>
          </a:prstGeom>
        </p:spPr>
      </p:pic>
      <p:pic>
        <p:nvPicPr>
          <p:cNvPr id="3" name="Picture 2"/>
          <p:cNvPicPr>
            <a:picLocks noChangeAspect="1"/>
          </p:cNvPicPr>
          <p:nvPr/>
        </p:nvPicPr>
        <p:blipFill rotWithShape="1">
          <a:blip r:embed="rId6"/>
          <a:srcRect l="19628" t="36596" r="19256" b="43688"/>
          <a:stretch/>
        </p:blipFill>
        <p:spPr>
          <a:xfrm>
            <a:off x="359923" y="1736035"/>
            <a:ext cx="11159248" cy="1863199"/>
          </a:xfrm>
          <a:prstGeom prst="rect">
            <a:avLst/>
          </a:prstGeom>
        </p:spPr>
      </p:pic>
      <p:pic>
        <p:nvPicPr>
          <p:cNvPr id="4" name="Picture 3"/>
          <p:cNvPicPr>
            <a:picLocks noChangeAspect="1"/>
          </p:cNvPicPr>
          <p:nvPr/>
        </p:nvPicPr>
        <p:blipFill rotWithShape="1">
          <a:blip r:embed="rId7"/>
          <a:srcRect l="19787" t="45611" r="19415" b="34751"/>
          <a:stretch/>
        </p:blipFill>
        <p:spPr>
          <a:xfrm>
            <a:off x="359923" y="3686924"/>
            <a:ext cx="11159248" cy="2115273"/>
          </a:xfrm>
          <a:prstGeom prst="rect">
            <a:avLst/>
          </a:prstGeom>
        </p:spPr>
      </p:pic>
    </p:spTree>
    <p:extLst>
      <p:ext uri="{BB962C8B-B14F-4D97-AF65-F5344CB8AC3E}">
        <p14:creationId xmlns:p14="http://schemas.microsoft.com/office/powerpoint/2010/main" val="40945950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4</a:t>
            </a:r>
            <a:r>
              <a:rPr lang="es-PE" sz="3200" b="1" dirty="0" smtClean="0">
                <a:solidFill>
                  <a:schemeClr val="bg1"/>
                </a:solidFill>
                <a:ea typeface="Segoe UI" panose="020B0502040204020203" pitchFamily="34" charset="0"/>
                <a:cs typeface="Segoe UI" panose="020B0502040204020203" pitchFamily="34" charset="0"/>
              </a:rPr>
              <a:t>. </a:t>
            </a:r>
            <a:r>
              <a:rPr lang="es-PE" sz="3200" b="1" dirty="0" smtClean="0">
                <a:solidFill>
                  <a:schemeClr val="bg1"/>
                </a:solidFill>
                <a:ea typeface="Segoe UI" panose="020B0502040204020203" pitchFamily="34" charset="0"/>
                <a:cs typeface="Segoe UI" panose="020B0502040204020203" pitchFamily="34" charset="0"/>
              </a:rPr>
              <a:t>MATRIZ DE TRAZABILIDAD</a:t>
            </a:r>
            <a:endParaRPr lang="en-US" sz="2000" b="1" dirty="0">
              <a:solidFill>
                <a:schemeClr val="bg1"/>
              </a:solidFill>
              <a:ea typeface="Segoe UI" panose="020B0502040204020203" pitchFamily="34" charset="0"/>
              <a:cs typeface="Segoe UI" panose="020B0502040204020203" pitchFamily="34" charset="0"/>
            </a:endParaRPr>
          </a:p>
        </p:txBody>
      </p:sp>
      <p:pic>
        <p:nvPicPr>
          <p:cNvPr id="2" name="Imagen 1"/>
          <p:cNvPicPr>
            <a:picLocks noChangeAspect="1"/>
          </p:cNvPicPr>
          <p:nvPr/>
        </p:nvPicPr>
        <p:blipFill rotWithShape="1">
          <a:blip r:embed="rId3"/>
          <a:srcRect l="12315" t="33379" r="11296" b="56657"/>
          <a:stretch/>
        </p:blipFill>
        <p:spPr>
          <a:xfrm>
            <a:off x="442649" y="1000106"/>
            <a:ext cx="11300367" cy="828694"/>
          </a:xfrm>
          <a:prstGeom prst="rect">
            <a:avLst/>
          </a:prstGeom>
        </p:spPr>
      </p:pic>
      <p:pic>
        <p:nvPicPr>
          <p:cNvPr id="4" name="Imagen 3"/>
          <p:cNvPicPr>
            <a:picLocks noChangeAspect="1"/>
          </p:cNvPicPr>
          <p:nvPr/>
        </p:nvPicPr>
        <p:blipFill rotWithShape="1">
          <a:blip r:embed="rId4"/>
          <a:srcRect b="51839"/>
          <a:stretch/>
        </p:blipFill>
        <p:spPr>
          <a:xfrm>
            <a:off x="442649" y="1828800"/>
            <a:ext cx="11300367" cy="225287"/>
          </a:xfrm>
          <a:prstGeom prst="rect">
            <a:avLst/>
          </a:prstGeom>
        </p:spPr>
      </p:pic>
      <p:pic>
        <p:nvPicPr>
          <p:cNvPr id="16" name="Imagen 15"/>
          <p:cNvPicPr>
            <a:picLocks noChangeAspect="1"/>
          </p:cNvPicPr>
          <p:nvPr/>
        </p:nvPicPr>
        <p:blipFill rotWithShape="1">
          <a:blip r:embed="rId5"/>
          <a:srcRect l="12451" t="32703" r="11826" b="15185"/>
          <a:stretch/>
        </p:blipFill>
        <p:spPr>
          <a:xfrm>
            <a:off x="442649" y="2054087"/>
            <a:ext cx="11300367" cy="4372430"/>
          </a:xfrm>
          <a:prstGeom prst="rect">
            <a:avLst/>
          </a:prstGeom>
        </p:spPr>
      </p:pic>
      <p:pic>
        <p:nvPicPr>
          <p:cNvPr id="3" name="Picture 2"/>
          <p:cNvPicPr>
            <a:picLocks noChangeAspect="1"/>
          </p:cNvPicPr>
          <p:nvPr/>
        </p:nvPicPr>
        <p:blipFill rotWithShape="1">
          <a:blip r:embed="rId6"/>
          <a:srcRect l="19708" t="32624" r="19415" b="28084"/>
          <a:stretch/>
        </p:blipFill>
        <p:spPr>
          <a:xfrm>
            <a:off x="442648" y="1828800"/>
            <a:ext cx="11300367" cy="4688732"/>
          </a:xfrm>
          <a:prstGeom prst="rect">
            <a:avLst/>
          </a:prstGeom>
        </p:spPr>
      </p:pic>
    </p:spTree>
    <p:extLst>
      <p:ext uri="{BB962C8B-B14F-4D97-AF65-F5344CB8AC3E}">
        <p14:creationId xmlns:p14="http://schemas.microsoft.com/office/powerpoint/2010/main" val="3696906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4</a:t>
            </a:r>
            <a:r>
              <a:rPr lang="es-PE" sz="3200" b="1" dirty="0" smtClean="0">
                <a:solidFill>
                  <a:schemeClr val="bg1"/>
                </a:solidFill>
                <a:ea typeface="Segoe UI" panose="020B0502040204020203" pitchFamily="34" charset="0"/>
                <a:cs typeface="Segoe UI" panose="020B0502040204020203" pitchFamily="34" charset="0"/>
              </a:rPr>
              <a:t>. </a:t>
            </a:r>
            <a:r>
              <a:rPr lang="es-PE" sz="3200" b="1" dirty="0" smtClean="0">
                <a:solidFill>
                  <a:schemeClr val="bg1"/>
                </a:solidFill>
                <a:ea typeface="Segoe UI" panose="020B0502040204020203" pitchFamily="34" charset="0"/>
                <a:cs typeface="Segoe UI" panose="020B0502040204020203" pitchFamily="34" charset="0"/>
              </a:rPr>
              <a:t>MATRIZ DE TRAZABILIDAD</a:t>
            </a:r>
            <a:endParaRPr lang="en-US" sz="2000" b="1" dirty="0">
              <a:solidFill>
                <a:schemeClr val="bg1"/>
              </a:solidFill>
              <a:ea typeface="Segoe UI" panose="020B0502040204020203" pitchFamily="34" charset="0"/>
              <a:cs typeface="Segoe UI" panose="020B0502040204020203" pitchFamily="34" charset="0"/>
            </a:endParaRPr>
          </a:p>
        </p:txBody>
      </p:sp>
      <p:pic>
        <p:nvPicPr>
          <p:cNvPr id="2" name="Imagen 1"/>
          <p:cNvPicPr>
            <a:picLocks noChangeAspect="1"/>
          </p:cNvPicPr>
          <p:nvPr/>
        </p:nvPicPr>
        <p:blipFill rotWithShape="1">
          <a:blip r:embed="rId3"/>
          <a:srcRect l="12315" t="33379" r="11296" b="56657"/>
          <a:stretch/>
        </p:blipFill>
        <p:spPr>
          <a:xfrm>
            <a:off x="442649" y="1000106"/>
            <a:ext cx="11300367" cy="828694"/>
          </a:xfrm>
          <a:prstGeom prst="rect">
            <a:avLst/>
          </a:prstGeom>
        </p:spPr>
      </p:pic>
      <p:pic>
        <p:nvPicPr>
          <p:cNvPr id="4" name="Imagen 3"/>
          <p:cNvPicPr>
            <a:picLocks noChangeAspect="1"/>
          </p:cNvPicPr>
          <p:nvPr/>
        </p:nvPicPr>
        <p:blipFill rotWithShape="1">
          <a:blip r:embed="rId4"/>
          <a:srcRect b="51839"/>
          <a:stretch/>
        </p:blipFill>
        <p:spPr>
          <a:xfrm>
            <a:off x="442649" y="1828800"/>
            <a:ext cx="11300367" cy="225287"/>
          </a:xfrm>
          <a:prstGeom prst="rect">
            <a:avLst/>
          </a:prstGeom>
        </p:spPr>
      </p:pic>
      <p:pic>
        <p:nvPicPr>
          <p:cNvPr id="3" name="Imagen 2"/>
          <p:cNvPicPr>
            <a:picLocks noChangeAspect="1"/>
          </p:cNvPicPr>
          <p:nvPr/>
        </p:nvPicPr>
        <p:blipFill rotWithShape="1">
          <a:blip r:embed="rId5"/>
          <a:srcRect l="12552" t="56998" r="11826" b="16946"/>
          <a:stretch/>
        </p:blipFill>
        <p:spPr>
          <a:xfrm>
            <a:off x="442649" y="2054086"/>
            <a:ext cx="11300367" cy="2189077"/>
          </a:xfrm>
          <a:prstGeom prst="rect">
            <a:avLst/>
          </a:prstGeom>
        </p:spPr>
      </p:pic>
      <p:pic>
        <p:nvPicPr>
          <p:cNvPr id="5" name="Imagen 4"/>
          <p:cNvPicPr>
            <a:picLocks noChangeAspect="1"/>
          </p:cNvPicPr>
          <p:nvPr/>
        </p:nvPicPr>
        <p:blipFill rotWithShape="1">
          <a:blip r:embed="rId6"/>
          <a:srcRect l="12550" t="41950" r="11826" b="31817"/>
          <a:stretch/>
        </p:blipFill>
        <p:spPr>
          <a:xfrm>
            <a:off x="442649" y="4243162"/>
            <a:ext cx="11300367" cy="2203867"/>
          </a:xfrm>
          <a:prstGeom prst="rect">
            <a:avLst/>
          </a:prstGeom>
        </p:spPr>
      </p:pic>
      <p:pic>
        <p:nvPicPr>
          <p:cNvPr id="9" name="Picture 8"/>
          <p:cNvPicPr>
            <a:picLocks noChangeAspect="1"/>
          </p:cNvPicPr>
          <p:nvPr/>
        </p:nvPicPr>
        <p:blipFill rotWithShape="1">
          <a:blip r:embed="rId7"/>
          <a:srcRect l="19628" t="43262" r="19256" b="27944"/>
          <a:stretch/>
        </p:blipFill>
        <p:spPr>
          <a:xfrm>
            <a:off x="340469" y="2065715"/>
            <a:ext cx="11402547" cy="2177446"/>
          </a:xfrm>
          <a:prstGeom prst="rect">
            <a:avLst/>
          </a:prstGeom>
        </p:spPr>
      </p:pic>
      <p:pic>
        <p:nvPicPr>
          <p:cNvPr id="10" name="Picture 9"/>
          <p:cNvPicPr>
            <a:picLocks noChangeAspect="1"/>
          </p:cNvPicPr>
          <p:nvPr/>
        </p:nvPicPr>
        <p:blipFill rotWithShape="1">
          <a:blip r:embed="rId8"/>
          <a:srcRect l="19947" t="44965" r="19256" b="30213"/>
          <a:stretch/>
        </p:blipFill>
        <p:spPr>
          <a:xfrm>
            <a:off x="442648" y="4254789"/>
            <a:ext cx="11300367" cy="2192240"/>
          </a:xfrm>
          <a:prstGeom prst="rect">
            <a:avLst/>
          </a:prstGeom>
        </p:spPr>
      </p:pic>
    </p:spTree>
    <p:extLst>
      <p:ext uri="{BB962C8B-B14F-4D97-AF65-F5344CB8AC3E}">
        <p14:creationId xmlns:p14="http://schemas.microsoft.com/office/powerpoint/2010/main" val="3808074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4</a:t>
            </a:r>
            <a:r>
              <a:rPr lang="es-PE" sz="3200" b="1" dirty="0" smtClean="0">
                <a:solidFill>
                  <a:prstClr val="white"/>
                </a:solidFill>
                <a:ea typeface="Segoe UI" panose="020B0502040204020203" pitchFamily="34" charset="0"/>
                <a:cs typeface="Segoe UI" panose="020B0502040204020203" pitchFamily="34" charset="0"/>
              </a:rPr>
              <a:t>. </a:t>
            </a:r>
            <a:r>
              <a:rPr lang="es-PE" sz="3200" b="1" dirty="0">
                <a:solidFill>
                  <a:prstClr val="white"/>
                </a:solidFill>
                <a:ea typeface="Segoe UI" panose="020B0502040204020203" pitchFamily="34" charset="0"/>
                <a:cs typeface="Segoe UI" panose="020B0502040204020203" pitchFamily="34" charset="0"/>
              </a:rPr>
              <a:t>MATRIZ DE TRAZABILIDAD DE REQUISITOS</a:t>
            </a:r>
            <a:endParaRPr lang="en-US" sz="2000" b="1" dirty="0">
              <a:solidFill>
                <a:prstClr val="white"/>
              </a:solidFill>
              <a:ea typeface="Segoe UI" panose="020B0502040204020203" pitchFamily="34" charset="0"/>
              <a:cs typeface="Segoe UI" panose="020B0502040204020203" pitchFamily="34" charset="0"/>
            </a:endParaRPr>
          </a:p>
        </p:txBody>
      </p:sp>
      <p:graphicFrame>
        <p:nvGraphicFramePr>
          <p:cNvPr id="15" name="Tabla 14">
            <a:extLst>
              <a:ext uri="{FF2B5EF4-FFF2-40B4-BE49-F238E27FC236}">
                <a16:creationId xmlns:a16="http://schemas.microsoft.com/office/drawing/2014/main" xmlns="" id="{D97DB815-EA84-436F-8C25-842BD142D4D9}"/>
              </a:ext>
            </a:extLst>
          </p:cNvPr>
          <p:cNvGraphicFramePr>
            <a:graphicFrameLocks noGrp="1"/>
          </p:cNvGraphicFramePr>
          <p:nvPr>
            <p:extLst/>
          </p:nvPr>
        </p:nvGraphicFramePr>
        <p:xfrm>
          <a:off x="1060427" y="1364148"/>
          <a:ext cx="9839326" cy="612140"/>
        </p:xfrm>
        <a:graphic>
          <a:graphicData uri="http://schemas.openxmlformats.org/drawingml/2006/table">
            <a:tbl>
              <a:tblPr firstRow="1" firstCol="1" bandRow="1"/>
              <a:tblGrid>
                <a:gridCol w="428736">
                  <a:extLst>
                    <a:ext uri="{9D8B030D-6E8A-4147-A177-3AD203B41FA5}">
                      <a16:colId xmlns:a16="http://schemas.microsoft.com/office/drawing/2014/main" xmlns="" val="4219099536"/>
                    </a:ext>
                  </a:extLst>
                </a:gridCol>
                <a:gridCol w="2097947">
                  <a:extLst>
                    <a:ext uri="{9D8B030D-6E8A-4147-A177-3AD203B41FA5}">
                      <a16:colId xmlns:a16="http://schemas.microsoft.com/office/drawing/2014/main" xmlns="" val="3441161530"/>
                    </a:ext>
                  </a:extLst>
                </a:gridCol>
                <a:gridCol w="1314789">
                  <a:extLst>
                    <a:ext uri="{9D8B030D-6E8A-4147-A177-3AD203B41FA5}">
                      <a16:colId xmlns:a16="http://schemas.microsoft.com/office/drawing/2014/main" xmlns="" val="1388726748"/>
                    </a:ext>
                  </a:extLst>
                </a:gridCol>
                <a:gridCol w="747588">
                  <a:extLst>
                    <a:ext uri="{9D8B030D-6E8A-4147-A177-3AD203B41FA5}">
                      <a16:colId xmlns:a16="http://schemas.microsoft.com/office/drawing/2014/main" xmlns="" val="2283983441"/>
                    </a:ext>
                  </a:extLst>
                </a:gridCol>
                <a:gridCol w="449696">
                  <a:extLst>
                    <a:ext uri="{9D8B030D-6E8A-4147-A177-3AD203B41FA5}">
                      <a16:colId xmlns:a16="http://schemas.microsoft.com/office/drawing/2014/main" xmlns="" val="1302777255"/>
                    </a:ext>
                  </a:extLst>
                </a:gridCol>
                <a:gridCol w="630718">
                  <a:extLst>
                    <a:ext uri="{9D8B030D-6E8A-4147-A177-3AD203B41FA5}">
                      <a16:colId xmlns:a16="http://schemas.microsoft.com/office/drawing/2014/main" xmlns="" val="355629132"/>
                    </a:ext>
                  </a:extLst>
                </a:gridCol>
                <a:gridCol w="1312884">
                  <a:extLst>
                    <a:ext uri="{9D8B030D-6E8A-4147-A177-3AD203B41FA5}">
                      <a16:colId xmlns:a16="http://schemas.microsoft.com/office/drawing/2014/main" xmlns="" val="4168227129"/>
                    </a:ext>
                  </a:extLst>
                </a:gridCol>
                <a:gridCol w="990221">
                  <a:extLst>
                    <a:ext uri="{9D8B030D-6E8A-4147-A177-3AD203B41FA5}">
                      <a16:colId xmlns:a16="http://schemas.microsoft.com/office/drawing/2014/main" xmlns="" val="1845477753"/>
                    </a:ext>
                  </a:extLst>
                </a:gridCol>
                <a:gridCol w="837781">
                  <a:extLst>
                    <a:ext uri="{9D8B030D-6E8A-4147-A177-3AD203B41FA5}">
                      <a16:colId xmlns:a16="http://schemas.microsoft.com/office/drawing/2014/main" xmlns="" val="1036030093"/>
                    </a:ext>
                  </a:extLst>
                </a:gridCol>
                <a:gridCol w="1028966">
                  <a:extLst>
                    <a:ext uri="{9D8B030D-6E8A-4147-A177-3AD203B41FA5}">
                      <a16:colId xmlns:a16="http://schemas.microsoft.com/office/drawing/2014/main" xmlns="" val="306275141"/>
                    </a:ext>
                  </a:extLst>
                </a:gridCol>
              </a:tblGrid>
              <a:tr h="612140">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ID</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Descripción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Criterio de Aceptación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Dueño</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Prioridad</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Versión </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EDT Entregables que lo resuelven</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 </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Rastreo</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Estado actual</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Fecha</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Verificación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xmlns="" val="1603331917"/>
                  </a:ext>
                </a:extLst>
              </a:tr>
            </a:tbl>
          </a:graphicData>
        </a:graphic>
      </p:graphicFrame>
      <p:graphicFrame>
        <p:nvGraphicFramePr>
          <p:cNvPr id="17" name="Tabla 16">
            <a:extLst>
              <a:ext uri="{FF2B5EF4-FFF2-40B4-BE49-F238E27FC236}">
                <a16:creationId xmlns:a16="http://schemas.microsoft.com/office/drawing/2014/main" xmlns="" id="{E96C0531-2306-44C0-951F-6B1F6EABA88F}"/>
              </a:ext>
            </a:extLst>
          </p:cNvPr>
          <p:cNvGraphicFramePr>
            <a:graphicFrameLocks noGrp="1"/>
          </p:cNvGraphicFramePr>
          <p:nvPr>
            <p:extLst/>
          </p:nvPr>
        </p:nvGraphicFramePr>
        <p:xfrm>
          <a:off x="1060427" y="1976288"/>
          <a:ext cx="9839326" cy="184023"/>
        </p:xfrm>
        <a:graphic>
          <a:graphicData uri="http://schemas.openxmlformats.org/drawingml/2006/table">
            <a:tbl>
              <a:tblPr firstRow="1" firstCol="1" bandRow="1"/>
              <a:tblGrid>
                <a:gridCol w="9839326">
                  <a:extLst>
                    <a:ext uri="{9D8B030D-6E8A-4147-A177-3AD203B41FA5}">
                      <a16:colId xmlns:a16="http://schemas.microsoft.com/office/drawing/2014/main" xmlns="" val="3926107271"/>
                    </a:ext>
                  </a:extLst>
                </a:gridCol>
              </a:tblGrid>
              <a:tr h="0">
                <a:tc>
                  <a:txBody>
                    <a:bodyPr/>
                    <a:lstStyle/>
                    <a:p>
                      <a:pPr>
                        <a:lnSpc>
                          <a:spcPct val="115000"/>
                        </a:lnSpc>
                        <a:spcAft>
                          <a:spcPts val="0"/>
                        </a:spcAft>
                      </a:pPr>
                      <a:r>
                        <a:rPr lang="es-PE" sz="1050" b="1" dirty="0">
                          <a:effectLst/>
                          <a:latin typeface="Calibri" panose="020F0502020204030204" pitchFamily="34" charset="0"/>
                          <a:ea typeface="MS Mincho" panose="02020609040205080304" pitchFamily="49" charset="-128"/>
                          <a:cs typeface="Times New Roman" panose="02020603050405020304" pitchFamily="18" charset="0"/>
                        </a:rPr>
                        <a:t>3. REQUISITOS DE TRANSICION (lo requerido para la transferencia a la entidad que usar</a:t>
                      </a:r>
                      <a:r>
                        <a:rPr lang="es-PE" sz="1050" b="1" dirty="0">
                          <a:effectLst/>
                          <a:latin typeface="Calibri" panose="020F0502020204030204" pitchFamily="34" charset="0"/>
                          <a:ea typeface="MS Mincho" panose="02020609040205080304" pitchFamily="49" charset="-128"/>
                          <a:cs typeface="Calibri" panose="020F0502020204030204" pitchFamily="34" charset="0"/>
                        </a:rPr>
                        <a:t>á</a:t>
                      </a:r>
                      <a:r>
                        <a:rPr lang="es-PE" sz="1050" b="1" dirty="0">
                          <a:effectLst/>
                          <a:latin typeface="Calibri" panose="020F0502020204030204" pitchFamily="34" charset="0"/>
                          <a:ea typeface="MS Mincho" panose="02020609040205080304" pitchFamily="49" charset="-128"/>
                          <a:cs typeface="Times New Roman" panose="02020603050405020304" pitchFamily="18" charset="0"/>
                        </a:rPr>
                        <a:t> el producto)</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xmlns="" val="2510894339"/>
                  </a:ext>
                </a:extLst>
              </a:tr>
            </a:tbl>
          </a:graphicData>
        </a:graphic>
      </p:graphicFrame>
      <p:graphicFrame>
        <p:nvGraphicFramePr>
          <p:cNvPr id="18" name="Tabla 17">
            <a:extLst>
              <a:ext uri="{FF2B5EF4-FFF2-40B4-BE49-F238E27FC236}">
                <a16:creationId xmlns:a16="http://schemas.microsoft.com/office/drawing/2014/main" xmlns="" id="{A6A86107-3231-4821-A2CB-1CADFBECAA25}"/>
              </a:ext>
            </a:extLst>
          </p:cNvPr>
          <p:cNvGraphicFramePr>
            <a:graphicFrameLocks noGrp="1"/>
          </p:cNvGraphicFramePr>
          <p:nvPr>
            <p:extLst>
              <p:ext uri="{D42A27DB-BD31-4B8C-83A1-F6EECF244321}">
                <p14:modId xmlns:p14="http://schemas.microsoft.com/office/powerpoint/2010/main" val="3070649610"/>
              </p:ext>
            </p:extLst>
          </p:nvPr>
        </p:nvGraphicFramePr>
        <p:xfrm>
          <a:off x="1060426" y="2149516"/>
          <a:ext cx="9839325" cy="1892808"/>
        </p:xfrm>
        <a:graphic>
          <a:graphicData uri="http://schemas.openxmlformats.org/drawingml/2006/table">
            <a:tbl>
              <a:tblPr firstRow="1" firstCol="1" bandRow="1"/>
              <a:tblGrid>
                <a:gridCol w="431046">
                  <a:extLst>
                    <a:ext uri="{9D8B030D-6E8A-4147-A177-3AD203B41FA5}">
                      <a16:colId xmlns:a16="http://schemas.microsoft.com/office/drawing/2014/main" xmlns="" val="1225433429"/>
                    </a:ext>
                  </a:extLst>
                </a:gridCol>
                <a:gridCol w="2109248">
                  <a:extLst>
                    <a:ext uri="{9D8B030D-6E8A-4147-A177-3AD203B41FA5}">
                      <a16:colId xmlns:a16="http://schemas.microsoft.com/office/drawing/2014/main" xmlns="" val="2835577145"/>
                    </a:ext>
                  </a:extLst>
                </a:gridCol>
                <a:gridCol w="1321872">
                  <a:extLst>
                    <a:ext uri="{9D8B030D-6E8A-4147-A177-3AD203B41FA5}">
                      <a16:colId xmlns:a16="http://schemas.microsoft.com/office/drawing/2014/main" xmlns="" val="958885668"/>
                    </a:ext>
                  </a:extLst>
                </a:gridCol>
                <a:gridCol w="751615">
                  <a:extLst>
                    <a:ext uri="{9D8B030D-6E8A-4147-A177-3AD203B41FA5}">
                      <a16:colId xmlns:a16="http://schemas.microsoft.com/office/drawing/2014/main" xmlns="" val="1667372615"/>
                    </a:ext>
                  </a:extLst>
                </a:gridCol>
                <a:gridCol w="452118">
                  <a:extLst>
                    <a:ext uri="{9D8B030D-6E8A-4147-A177-3AD203B41FA5}">
                      <a16:colId xmlns:a16="http://schemas.microsoft.com/office/drawing/2014/main" xmlns="" val="2041277183"/>
                    </a:ext>
                  </a:extLst>
                </a:gridCol>
                <a:gridCol w="634115">
                  <a:extLst>
                    <a:ext uri="{9D8B030D-6E8A-4147-A177-3AD203B41FA5}">
                      <a16:colId xmlns:a16="http://schemas.microsoft.com/office/drawing/2014/main" xmlns="" val="2170335238"/>
                    </a:ext>
                  </a:extLst>
                </a:gridCol>
                <a:gridCol w="1266954">
                  <a:extLst>
                    <a:ext uri="{9D8B030D-6E8A-4147-A177-3AD203B41FA5}">
                      <a16:colId xmlns:a16="http://schemas.microsoft.com/office/drawing/2014/main" xmlns="" val="905681765"/>
                    </a:ext>
                  </a:extLst>
                </a:gridCol>
                <a:gridCol w="995555">
                  <a:extLst>
                    <a:ext uri="{9D8B030D-6E8A-4147-A177-3AD203B41FA5}">
                      <a16:colId xmlns:a16="http://schemas.microsoft.com/office/drawing/2014/main" xmlns="" val="750327281"/>
                    </a:ext>
                  </a:extLst>
                </a:gridCol>
                <a:gridCol w="842294">
                  <a:extLst>
                    <a:ext uri="{9D8B030D-6E8A-4147-A177-3AD203B41FA5}">
                      <a16:colId xmlns:a16="http://schemas.microsoft.com/office/drawing/2014/main" xmlns="" val="2354959287"/>
                    </a:ext>
                  </a:extLst>
                </a:gridCol>
                <a:gridCol w="344836">
                  <a:extLst>
                    <a:ext uri="{9D8B030D-6E8A-4147-A177-3AD203B41FA5}">
                      <a16:colId xmlns:a16="http://schemas.microsoft.com/office/drawing/2014/main" xmlns="" val="2239489844"/>
                    </a:ext>
                  </a:extLst>
                </a:gridCol>
                <a:gridCol w="344836">
                  <a:extLst>
                    <a:ext uri="{9D8B030D-6E8A-4147-A177-3AD203B41FA5}">
                      <a16:colId xmlns:a16="http://schemas.microsoft.com/office/drawing/2014/main" xmlns="" val="2583388066"/>
                    </a:ext>
                  </a:extLst>
                </a:gridCol>
                <a:gridCol w="344836">
                  <a:extLst>
                    <a:ext uri="{9D8B030D-6E8A-4147-A177-3AD203B41FA5}">
                      <a16:colId xmlns:a16="http://schemas.microsoft.com/office/drawing/2014/main" xmlns="" val="1625910508"/>
                    </a:ext>
                  </a:extLst>
                </a:gridCol>
              </a:tblGrid>
              <a:tr h="0">
                <a:tc>
                  <a:txBody>
                    <a:bodyPr/>
                    <a:lstStyle/>
                    <a:p>
                      <a:pPr>
                        <a:lnSpc>
                          <a:spcPct val="115000"/>
                        </a:lnSpc>
                        <a:spcAft>
                          <a:spcPts val="0"/>
                        </a:spcAft>
                      </a:pPr>
                      <a:r>
                        <a:rPr lang="es-PE" sz="1050" dirty="0">
                          <a:effectLst/>
                          <a:latin typeface="Calibri" panose="020F0502020204030204" pitchFamily="34" charset="0"/>
                          <a:ea typeface="MS Mincho" panose="02020609040205080304" pitchFamily="49" charset="-128"/>
                          <a:cs typeface="Times New Roman" panose="02020603050405020304" pitchFamily="18" charset="0"/>
                        </a:rPr>
                        <a:t>3.5</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dirty="0">
                          <a:effectLst/>
                          <a:latin typeface="Arial" panose="020B0604020202020204" pitchFamily="34" charset="0"/>
                          <a:ea typeface="MS Mincho" panose="02020609040205080304" pitchFamily="49" charset="-128"/>
                          <a:cs typeface="Arial" panose="020B0604020202020204" pitchFamily="34" charset="0"/>
                        </a:rPr>
                        <a:t>Modificación de las plataformas superiores que dan acceso a las escaleras pivotantes y a los tubos aquietadores para medición manual de nivel y toma de muestras, que a su vez sirven como postes anti-giratorios.</a:t>
                      </a:r>
                      <a:endParaRPr lang="en-US" sz="1200" dirty="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Aprobación del entregable</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Gerencia de CIME Ingenieros S.R.L.</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MEDIO</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1.0</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s-ES" sz="1200" kern="1200" dirty="0" smtClean="0">
                          <a:solidFill>
                            <a:schemeClr val="tx1"/>
                          </a:solidFill>
                          <a:effectLst/>
                          <a:latin typeface="Arial" panose="020B0604020202020204" pitchFamily="34" charset="0"/>
                          <a:ea typeface="MS Mincho" panose="02020609040205080304" pitchFamily="49" charset="-128"/>
                          <a:cs typeface="Arial" panose="020B0604020202020204" pitchFamily="34" charset="0"/>
                        </a:rPr>
                        <a:t>5.3 Bases</a:t>
                      </a:r>
                      <a:r>
                        <a:rPr lang="es-ES" sz="1200" kern="1200" baseline="0" dirty="0" smtClean="0">
                          <a:solidFill>
                            <a:schemeClr val="tx1"/>
                          </a:solidFill>
                          <a:effectLst/>
                          <a:latin typeface="Arial" panose="020B0604020202020204" pitchFamily="34" charset="0"/>
                          <a:ea typeface="MS Mincho" panose="02020609040205080304" pitchFamily="49" charset="-128"/>
                          <a:cs typeface="Arial" panose="020B0604020202020204" pitchFamily="34" charset="0"/>
                        </a:rPr>
                        <a:t> para escaleras y pasarelas construidas</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Bases, Contrato Integradas</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AC</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15</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12</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 17</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42401110"/>
                  </a:ext>
                </a:extLst>
              </a:tr>
            </a:tbl>
          </a:graphicData>
        </a:graphic>
      </p:graphicFrame>
      <p:pic>
        <p:nvPicPr>
          <p:cNvPr id="20" name="Imagen 19">
            <a:extLst>
              <a:ext uri="{FF2B5EF4-FFF2-40B4-BE49-F238E27FC236}">
                <a16:creationId xmlns:a16="http://schemas.microsoft.com/office/drawing/2014/main" xmlns="" id="{BC9D86B6-5FBC-4E5E-8A10-46E78DB199E7}"/>
              </a:ext>
            </a:extLst>
          </p:cNvPr>
          <p:cNvPicPr>
            <a:picLocks noChangeAspect="1"/>
          </p:cNvPicPr>
          <p:nvPr/>
        </p:nvPicPr>
        <p:blipFill>
          <a:blip r:embed="rId3"/>
          <a:stretch>
            <a:fillRect/>
          </a:stretch>
        </p:blipFill>
        <p:spPr>
          <a:xfrm>
            <a:off x="1060426" y="4758292"/>
            <a:ext cx="3737721" cy="1892816"/>
          </a:xfrm>
          <a:prstGeom prst="rect">
            <a:avLst/>
          </a:prstGeom>
        </p:spPr>
      </p:pic>
      <p:pic>
        <p:nvPicPr>
          <p:cNvPr id="21" name="Imagen 20">
            <a:extLst>
              <a:ext uri="{FF2B5EF4-FFF2-40B4-BE49-F238E27FC236}">
                <a16:creationId xmlns:a16="http://schemas.microsoft.com/office/drawing/2014/main" xmlns="" id="{7BE07F17-28DA-4122-92D9-A7AF281FFB4C}"/>
              </a:ext>
            </a:extLst>
          </p:cNvPr>
          <p:cNvPicPr>
            <a:picLocks noChangeAspect="1"/>
          </p:cNvPicPr>
          <p:nvPr/>
        </p:nvPicPr>
        <p:blipFill>
          <a:blip r:embed="rId4"/>
          <a:stretch>
            <a:fillRect/>
          </a:stretch>
        </p:blipFill>
        <p:spPr>
          <a:xfrm>
            <a:off x="4876605" y="4758292"/>
            <a:ext cx="3241310" cy="1898393"/>
          </a:xfrm>
          <a:prstGeom prst="rect">
            <a:avLst/>
          </a:prstGeom>
        </p:spPr>
      </p:pic>
      <p:pic>
        <p:nvPicPr>
          <p:cNvPr id="22" name="Imagen 21">
            <a:extLst>
              <a:ext uri="{FF2B5EF4-FFF2-40B4-BE49-F238E27FC236}">
                <a16:creationId xmlns:a16="http://schemas.microsoft.com/office/drawing/2014/main" xmlns="" id="{05C914B2-3744-4986-8688-AF4687CB961F}"/>
              </a:ext>
            </a:extLst>
          </p:cNvPr>
          <p:cNvPicPr>
            <a:picLocks noChangeAspect="1"/>
          </p:cNvPicPr>
          <p:nvPr/>
        </p:nvPicPr>
        <p:blipFill>
          <a:blip r:embed="rId5"/>
          <a:stretch>
            <a:fillRect/>
          </a:stretch>
        </p:blipFill>
        <p:spPr>
          <a:xfrm>
            <a:off x="8304847" y="4752715"/>
            <a:ext cx="2594903" cy="1898393"/>
          </a:xfrm>
          <a:prstGeom prst="rect">
            <a:avLst/>
          </a:prstGeom>
        </p:spPr>
      </p:pic>
    </p:spTree>
    <p:extLst>
      <p:ext uri="{BB962C8B-B14F-4D97-AF65-F5344CB8AC3E}">
        <p14:creationId xmlns:p14="http://schemas.microsoft.com/office/powerpoint/2010/main" val="34130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down)">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4</a:t>
            </a:r>
            <a:r>
              <a:rPr lang="es-PE" sz="3200" b="1" dirty="0" smtClean="0">
                <a:solidFill>
                  <a:prstClr val="white"/>
                </a:solidFill>
                <a:ea typeface="Segoe UI" panose="020B0502040204020203" pitchFamily="34" charset="0"/>
                <a:cs typeface="Segoe UI" panose="020B0502040204020203" pitchFamily="34" charset="0"/>
              </a:rPr>
              <a:t>. </a:t>
            </a:r>
            <a:r>
              <a:rPr lang="es-PE" sz="3200" b="1" dirty="0">
                <a:solidFill>
                  <a:prstClr val="white"/>
                </a:solidFill>
                <a:ea typeface="Segoe UI" panose="020B0502040204020203" pitchFamily="34" charset="0"/>
                <a:cs typeface="Segoe UI" panose="020B0502040204020203" pitchFamily="34" charset="0"/>
              </a:rPr>
              <a:t>MATRIZ DE TRAZABILIDAD DE REQUISITOS</a:t>
            </a:r>
            <a:endParaRPr lang="en-US" sz="2000" b="1" dirty="0">
              <a:solidFill>
                <a:prstClr val="white"/>
              </a:solidFill>
              <a:ea typeface="Segoe UI" panose="020B0502040204020203" pitchFamily="34" charset="0"/>
              <a:cs typeface="Segoe UI" panose="020B0502040204020203" pitchFamily="34" charset="0"/>
            </a:endParaRPr>
          </a:p>
        </p:txBody>
      </p:sp>
      <p:graphicFrame>
        <p:nvGraphicFramePr>
          <p:cNvPr id="15" name="Tabla 14">
            <a:extLst>
              <a:ext uri="{FF2B5EF4-FFF2-40B4-BE49-F238E27FC236}">
                <a16:creationId xmlns:a16="http://schemas.microsoft.com/office/drawing/2014/main" xmlns="" id="{D97DB815-EA84-436F-8C25-842BD142D4D9}"/>
              </a:ext>
            </a:extLst>
          </p:cNvPr>
          <p:cNvGraphicFramePr>
            <a:graphicFrameLocks noGrp="1"/>
          </p:cNvGraphicFramePr>
          <p:nvPr/>
        </p:nvGraphicFramePr>
        <p:xfrm>
          <a:off x="1060427" y="1364148"/>
          <a:ext cx="9839326" cy="612140"/>
        </p:xfrm>
        <a:graphic>
          <a:graphicData uri="http://schemas.openxmlformats.org/drawingml/2006/table">
            <a:tbl>
              <a:tblPr firstRow="1" firstCol="1" bandRow="1"/>
              <a:tblGrid>
                <a:gridCol w="428736">
                  <a:extLst>
                    <a:ext uri="{9D8B030D-6E8A-4147-A177-3AD203B41FA5}">
                      <a16:colId xmlns:a16="http://schemas.microsoft.com/office/drawing/2014/main" xmlns="" val="4219099536"/>
                    </a:ext>
                  </a:extLst>
                </a:gridCol>
                <a:gridCol w="2097947">
                  <a:extLst>
                    <a:ext uri="{9D8B030D-6E8A-4147-A177-3AD203B41FA5}">
                      <a16:colId xmlns:a16="http://schemas.microsoft.com/office/drawing/2014/main" xmlns="" val="3441161530"/>
                    </a:ext>
                  </a:extLst>
                </a:gridCol>
                <a:gridCol w="1314789">
                  <a:extLst>
                    <a:ext uri="{9D8B030D-6E8A-4147-A177-3AD203B41FA5}">
                      <a16:colId xmlns:a16="http://schemas.microsoft.com/office/drawing/2014/main" xmlns="" val="1388726748"/>
                    </a:ext>
                  </a:extLst>
                </a:gridCol>
                <a:gridCol w="747588">
                  <a:extLst>
                    <a:ext uri="{9D8B030D-6E8A-4147-A177-3AD203B41FA5}">
                      <a16:colId xmlns:a16="http://schemas.microsoft.com/office/drawing/2014/main" xmlns="" val="2283983441"/>
                    </a:ext>
                  </a:extLst>
                </a:gridCol>
                <a:gridCol w="449696">
                  <a:extLst>
                    <a:ext uri="{9D8B030D-6E8A-4147-A177-3AD203B41FA5}">
                      <a16:colId xmlns:a16="http://schemas.microsoft.com/office/drawing/2014/main" xmlns="" val="1302777255"/>
                    </a:ext>
                  </a:extLst>
                </a:gridCol>
                <a:gridCol w="630718">
                  <a:extLst>
                    <a:ext uri="{9D8B030D-6E8A-4147-A177-3AD203B41FA5}">
                      <a16:colId xmlns:a16="http://schemas.microsoft.com/office/drawing/2014/main" xmlns="" val="355629132"/>
                    </a:ext>
                  </a:extLst>
                </a:gridCol>
                <a:gridCol w="1312884">
                  <a:extLst>
                    <a:ext uri="{9D8B030D-6E8A-4147-A177-3AD203B41FA5}">
                      <a16:colId xmlns:a16="http://schemas.microsoft.com/office/drawing/2014/main" xmlns="" val="4168227129"/>
                    </a:ext>
                  </a:extLst>
                </a:gridCol>
                <a:gridCol w="990221">
                  <a:extLst>
                    <a:ext uri="{9D8B030D-6E8A-4147-A177-3AD203B41FA5}">
                      <a16:colId xmlns:a16="http://schemas.microsoft.com/office/drawing/2014/main" xmlns="" val="1845477753"/>
                    </a:ext>
                  </a:extLst>
                </a:gridCol>
                <a:gridCol w="837781">
                  <a:extLst>
                    <a:ext uri="{9D8B030D-6E8A-4147-A177-3AD203B41FA5}">
                      <a16:colId xmlns:a16="http://schemas.microsoft.com/office/drawing/2014/main" xmlns="" val="1036030093"/>
                    </a:ext>
                  </a:extLst>
                </a:gridCol>
                <a:gridCol w="1028966">
                  <a:extLst>
                    <a:ext uri="{9D8B030D-6E8A-4147-A177-3AD203B41FA5}">
                      <a16:colId xmlns:a16="http://schemas.microsoft.com/office/drawing/2014/main" xmlns="" val="306275141"/>
                    </a:ext>
                  </a:extLst>
                </a:gridCol>
              </a:tblGrid>
              <a:tr h="612140">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ID</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Descripción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Criterio de Aceptación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Dueño</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Prioridad</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Versión </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EDT Entregables que lo resuelven</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 </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Rastreo</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Estado actual</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Fecha</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Verificación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xmlns="" val="1603331917"/>
                  </a:ext>
                </a:extLst>
              </a:tr>
            </a:tbl>
          </a:graphicData>
        </a:graphic>
      </p:graphicFrame>
      <p:graphicFrame>
        <p:nvGraphicFramePr>
          <p:cNvPr id="17" name="Tabla 16">
            <a:extLst>
              <a:ext uri="{FF2B5EF4-FFF2-40B4-BE49-F238E27FC236}">
                <a16:creationId xmlns:a16="http://schemas.microsoft.com/office/drawing/2014/main" xmlns="" id="{E96C0531-2306-44C0-951F-6B1F6EABA88F}"/>
              </a:ext>
            </a:extLst>
          </p:cNvPr>
          <p:cNvGraphicFramePr>
            <a:graphicFrameLocks noGrp="1"/>
          </p:cNvGraphicFramePr>
          <p:nvPr/>
        </p:nvGraphicFramePr>
        <p:xfrm>
          <a:off x="1060427" y="1976288"/>
          <a:ext cx="9839326" cy="184023"/>
        </p:xfrm>
        <a:graphic>
          <a:graphicData uri="http://schemas.openxmlformats.org/drawingml/2006/table">
            <a:tbl>
              <a:tblPr firstRow="1" firstCol="1" bandRow="1"/>
              <a:tblGrid>
                <a:gridCol w="9839326">
                  <a:extLst>
                    <a:ext uri="{9D8B030D-6E8A-4147-A177-3AD203B41FA5}">
                      <a16:colId xmlns:a16="http://schemas.microsoft.com/office/drawing/2014/main" xmlns="" val="3926107271"/>
                    </a:ext>
                  </a:extLst>
                </a:gridCol>
              </a:tblGrid>
              <a:tr h="0">
                <a:tc>
                  <a:txBody>
                    <a:bodyPr/>
                    <a:lstStyle/>
                    <a:p>
                      <a:pPr>
                        <a:lnSpc>
                          <a:spcPct val="115000"/>
                        </a:lnSpc>
                        <a:spcAft>
                          <a:spcPts val="0"/>
                        </a:spcAft>
                      </a:pPr>
                      <a:r>
                        <a:rPr lang="es-PE" sz="1050" b="1" dirty="0">
                          <a:effectLst/>
                          <a:latin typeface="Calibri" panose="020F0502020204030204" pitchFamily="34" charset="0"/>
                          <a:ea typeface="MS Mincho" panose="02020609040205080304" pitchFamily="49" charset="-128"/>
                          <a:cs typeface="Times New Roman" panose="02020603050405020304" pitchFamily="18" charset="0"/>
                        </a:rPr>
                        <a:t>3. REQUISITOS DE TRANSICION (lo requerido para la transferencia a la entidad que usar</a:t>
                      </a:r>
                      <a:r>
                        <a:rPr lang="es-PE" sz="1050" b="1" dirty="0">
                          <a:effectLst/>
                          <a:latin typeface="Calibri" panose="020F0502020204030204" pitchFamily="34" charset="0"/>
                          <a:ea typeface="MS Mincho" panose="02020609040205080304" pitchFamily="49" charset="-128"/>
                          <a:cs typeface="Calibri" panose="020F0502020204030204" pitchFamily="34" charset="0"/>
                        </a:rPr>
                        <a:t>á</a:t>
                      </a:r>
                      <a:r>
                        <a:rPr lang="es-PE" sz="1050" b="1" dirty="0">
                          <a:effectLst/>
                          <a:latin typeface="Calibri" panose="020F0502020204030204" pitchFamily="34" charset="0"/>
                          <a:ea typeface="MS Mincho" panose="02020609040205080304" pitchFamily="49" charset="-128"/>
                          <a:cs typeface="Times New Roman" panose="02020603050405020304" pitchFamily="18" charset="0"/>
                        </a:rPr>
                        <a:t> el producto)</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xmlns="" val="2510894339"/>
                  </a:ext>
                </a:extLst>
              </a:tr>
            </a:tbl>
          </a:graphicData>
        </a:graphic>
      </p:graphicFrame>
      <p:graphicFrame>
        <p:nvGraphicFramePr>
          <p:cNvPr id="4" name="Tabla 3">
            <a:extLst>
              <a:ext uri="{FF2B5EF4-FFF2-40B4-BE49-F238E27FC236}">
                <a16:creationId xmlns:a16="http://schemas.microsoft.com/office/drawing/2014/main" xmlns="" id="{3DD0DFF7-126A-4D8B-96A1-71A16694BF0F}"/>
              </a:ext>
            </a:extLst>
          </p:cNvPr>
          <p:cNvGraphicFramePr>
            <a:graphicFrameLocks noGrp="1"/>
          </p:cNvGraphicFramePr>
          <p:nvPr>
            <p:extLst/>
          </p:nvPr>
        </p:nvGraphicFramePr>
        <p:xfrm>
          <a:off x="1060427" y="1976288"/>
          <a:ext cx="9839326" cy="423418"/>
        </p:xfrm>
        <a:graphic>
          <a:graphicData uri="http://schemas.openxmlformats.org/drawingml/2006/table">
            <a:tbl>
              <a:tblPr firstRow="1" firstCol="1" bandRow="1"/>
              <a:tblGrid>
                <a:gridCol w="9839326">
                  <a:extLst>
                    <a:ext uri="{9D8B030D-6E8A-4147-A177-3AD203B41FA5}">
                      <a16:colId xmlns:a16="http://schemas.microsoft.com/office/drawing/2014/main" xmlns="" val="517898832"/>
                    </a:ext>
                  </a:extLst>
                </a:gridCol>
              </a:tblGrid>
              <a:tr h="239395">
                <a:tc>
                  <a:txBody>
                    <a:bodyPr/>
                    <a:lstStyle/>
                    <a:p>
                      <a:pPr>
                        <a:lnSpc>
                          <a:spcPct val="115000"/>
                        </a:lnSpc>
                        <a:spcAft>
                          <a:spcPts val="0"/>
                        </a:spcAft>
                      </a:pPr>
                      <a:r>
                        <a:rPr lang="es-PE" sz="1050" b="1" dirty="0">
                          <a:effectLst/>
                          <a:highlight>
                            <a:srgbClr val="FFFF00"/>
                          </a:highlight>
                          <a:latin typeface="Calibri" panose="020F0502020204030204" pitchFamily="34" charset="0"/>
                          <a:ea typeface="MS Mincho" panose="02020609040205080304" pitchFamily="49" charset="-128"/>
                          <a:cs typeface="Times New Roman" panose="02020603050405020304" pitchFamily="18" charset="0"/>
                        </a:rPr>
                        <a:t>4. DEL PRODUCTO (exclusivamente del producto final que se preservan durante su uso en las operaciones)</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xmlns="" val="3479585472"/>
                  </a:ext>
                </a:extLst>
              </a:tr>
              <a:tr h="0">
                <a:tc>
                  <a:txBody>
                    <a:bodyPr/>
                    <a:lstStyle/>
                    <a:p>
                      <a:pPr>
                        <a:lnSpc>
                          <a:spcPct val="115000"/>
                        </a:lnSpc>
                        <a:spcAft>
                          <a:spcPts val="0"/>
                        </a:spcAft>
                      </a:pPr>
                      <a:r>
                        <a:rPr lang="es-PE" sz="1050" b="1" dirty="0">
                          <a:effectLst/>
                          <a:highlight>
                            <a:srgbClr val="FFFF00"/>
                          </a:highlight>
                          <a:latin typeface="Calibri" panose="020F0502020204030204" pitchFamily="34" charset="0"/>
                          <a:ea typeface="MS Mincho" panose="02020609040205080304" pitchFamily="49" charset="-128"/>
                          <a:cs typeface="Times New Roman" panose="02020603050405020304" pitchFamily="18" charset="0"/>
                        </a:rPr>
                        <a:t>4.1 FUNCIONALES (una acción que el producto hace si el usuario usa una funcionalidad o el entorno activa una funcionalidad)</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xmlns="" val="72616154"/>
                  </a:ext>
                </a:extLst>
              </a:tr>
            </a:tbl>
          </a:graphicData>
        </a:graphic>
      </p:graphicFrame>
      <p:graphicFrame>
        <p:nvGraphicFramePr>
          <p:cNvPr id="9" name="Tabla 8">
            <a:extLst>
              <a:ext uri="{FF2B5EF4-FFF2-40B4-BE49-F238E27FC236}">
                <a16:creationId xmlns:a16="http://schemas.microsoft.com/office/drawing/2014/main" xmlns="" id="{9260E849-7C41-49B9-BA67-4097CF49FE25}"/>
              </a:ext>
            </a:extLst>
          </p:cNvPr>
          <p:cNvGraphicFramePr>
            <a:graphicFrameLocks noGrp="1"/>
          </p:cNvGraphicFramePr>
          <p:nvPr>
            <p:extLst>
              <p:ext uri="{D42A27DB-BD31-4B8C-83A1-F6EECF244321}">
                <p14:modId xmlns:p14="http://schemas.microsoft.com/office/powerpoint/2010/main" val="3191758560"/>
              </p:ext>
            </p:extLst>
          </p:nvPr>
        </p:nvGraphicFramePr>
        <p:xfrm>
          <a:off x="1060427" y="2388911"/>
          <a:ext cx="9839326" cy="1472184"/>
        </p:xfrm>
        <a:graphic>
          <a:graphicData uri="http://schemas.openxmlformats.org/drawingml/2006/table">
            <a:tbl>
              <a:tblPr firstRow="1" firstCol="1" bandRow="1"/>
              <a:tblGrid>
                <a:gridCol w="431046">
                  <a:extLst>
                    <a:ext uri="{9D8B030D-6E8A-4147-A177-3AD203B41FA5}">
                      <a16:colId xmlns:a16="http://schemas.microsoft.com/office/drawing/2014/main" xmlns="" val="2707393680"/>
                    </a:ext>
                  </a:extLst>
                </a:gridCol>
                <a:gridCol w="2109249">
                  <a:extLst>
                    <a:ext uri="{9D8B030D-6E8A-4147-A177-3AD203B41FA5}">
                      <a16:colId xmlns:a16="http://schemas.microsoft.com/office/drawing/2014/main" xmlns="" val="4094834955"/>
                    </a:ext>
                  </a:extLst>
                </a:gridCol>
                <a:gridCol w="1321872">
                  <a:extLst>
                    <a:ext uri="{9D8B030D-6E8A-4147-A177-3AD203B41FA5}">
                      <a16:colId xmlns:a16="http://schemas.microsoft.com/office/drawing/2014/main" xmlns="" val="1570634455"/>
                    </a:ext>
                  </a:extLst>
                </a:gridCol>
                <a:gridCol w="751615">
                  <a:extLst>
                    <a:ext uri="{9D8B030D-6E8A-4147-A177-3AD203B41FA5}">
                      <a16:colId xmlns:a16="http://schemas.microsoft.com/office/drawing/2014/main" xmlns="" val="539654303"/>
                    </a:ext>
                  </a:extLst>
                </a:gridCol>
                <a:gridCol w="452118">
                  <a:extLst>
                    <a:ext uri="{9D8B030D-6E8A-4147-A177-3AD203B41FA5}">
                      <a16:colId xmlns:a16="http://schemas.microsoft.com/office/drawing/2014/main" xmlns="" val="1804303845"/>
                    </a:ext>
                  </a:extLst>
                </a:gridCol>
                <a:gridCol w="634115">
                  <a:extLst>
                    <a:ext uri="{9D8B030D-6E8A-4147-A177-3AD203B41FA5}">
                      <a16:colId xmlns:a16="http://schemas.microsoft.com/office/drawing/2014/main" xmlns="" val="1168311585"/>
                    </a:ext>
                  </a:extLst>
                </a:gridCol>
                <a:gridCol w="1266954">
                  <a:extLst>
                    <a:ext uri="{9D8B030D-6E8A-4147-A177-3AD203B41FA5}">
                      <a16:colId xmlns:a16="http://schemas.microsoft.com/office/drawing/2014/main" xmlns="" val="252459171"/>
                    </a:ext>
                  </a:extLst>
                </a:gridCol>
                <a:gridCol w="995555">
                  <a:extLst>
                    <a:ext uri="{9D8B030D-6E8A-4147-A177-3AD203B41FA5}">
                      <a16:colId xmlns:a16="http://schemas.microsoft.com/office/drawing/2014/main" xmlns="" val="1032845901"/>
                    </a:ext>
                  </a:extLst>
                </a:gridCol>
                <a:gridCol w="842294">
                  <a:extLst>
                    <a:ext uri="{9D8B030D-6E8A-4147-A177-3AD203B41FA5}">
                      <a16:colId xmlns:a16="http://schemas.microsoft.com/office/drawing/2014/main" xmlns="" val="3055066171"/>
                    </a:ext>
                  </a:extLst>
                </a:gridCol>
                <a:gridCol w="344836">
                  <a:extLst>
                    <a:ext uri="{9D8B030D-6E8A-4147-A177-3AD203B41FA5}">
                      <a16:colId xmlns:a16="http://schemas.microsoft.com/office/drawing/2014/main" xmlns="" val="2810150004"/>
                    </a:ext>
                  </a:extLst>
                </a:gridCol>
                <a:gridCol w="344836">
                  <a:extLst>
                    <a:ext uri="{9D8B030D-6E8A-4147-A177-3AD203B41FA5}">
                      <a16:colId xmlns:a16="http://schemas.microsoft.com/office/drawing/2014/main" xmlns="" val="1173762716"/>
                    </a:ext>
                  </a:extLst>
                </a:gridCol>
                <a:gridCol w="344836">
                  <a:extLst>
                    <a:ext uri="{9D8B030D-6E8A-4147-A177-3AD203B41FA5}">
                      <a16:colId xmlns:a16="http://schemas.microsoft.com/office/drawing/2014/main" xmlns="" val="3418838464"/>
                    </a:ext>
                  </a:extLst>
                </a:gridCol>
              </a:tblGrid>
              <a:tr h="0">
                <a:tc>
                  <a:txBody>
                    <a:bodyPr/>
                    <a:lstStyle/>
                    <a:p>
                      <a:pPr>
                        <a:lnSpc>
                          <a:spcPct val="115000"/>
                        </a:lnSpc>
                        <a:spcAft>
                          <a:spcPts val="0"/>
                        </a:spcAft>
                      </a:pPr>
                      <a:r>
                        <a:rPr lang="es-PE" sz="1050" dirty="0">
                          <a:effectLst/>
                          <a:highlight>
                            <a:srgbClr val="FFFF00"/>
                          </a:highlight>
                          <a:latin typeface="Calibri" panose="020F0502020204030204" pitchFamily="34" charset="0"/>
                          <a:ea typeface="MS Mincho" panose="02020609040205080304" pitchFamily="49" charset="-128"/>
                          <a:cs typeface="Times New Roman" panose="02020603050405020304" pitchFamily="18" charset="0"/>
                        </a:rPr>
                        <a:t>4.1.4</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En caso de algún incendio debe activarse el sistema de extinción de la cámara de espuma y realizar la difusión de esta mediante los aspersores.</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Cumplimiento de la especificación técnica IDT- ET-118-C-ET-005-REV.0 25-04-2017.</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Petroperú</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ALTO</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1.0</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smtClean="0">
                          <a:solidFill>
                            <a:schemeClr val="tx1"/>
                          </a:solidFill>
                          <a:effectLst/>
                          <a:latin typeface="Arial" panose="020B0604020202020204" pitchFamily="34" charset="0"/>
                          <a:ea typeface="MS Mincho" panose="02020609040205080304" pitchFamily="49" charset="-128"/>
                          <a:cs typeface="Arial" panose="020B0604020202020204" pitchFamily="34" charset="0"/>
                        </a:rPr>
                        <a:t>6.1.3 Sistema </a:t>
                      </a: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contra </a:t>
                      </a:r>
                      <a:r>
                        <a:rPr lang="es-PE" sz="1200" kern="1200" dirty="0" smtClean="0">
                          <a:solidFill>
                            <a:schemeClr val="tx1"/>
                          </a:solidFill>
                          <a:effectLst/>
                          <a:latin typeface="Arial" panose="020B0604020202020204" pitchFamily="34" charset="0"/>
                          <a:ea typeface="MS Mincho" panose="02020609040205080304" pitchFamily="49" charset="-128"/>
                          <a:cs typeface="Arial" panose="020B0604020202020204" pitchFamily="34" charset="0"/>
                        </a:rPr>
                        <a:t>Incendio TQ52</a:t>
                      </a:r>
                    </a:p>
                    <a:p>
                      <a:pPr marL="0" marR="0" lvl="0" indent="0" algn="l" defTabSz="914400" rtl="0" eaLnBrk="1" fontAlgn="auto" latinLnBrk="0" hangingPunct="1">
                        <a:lnSpc>
                          <a:spcPct val="115000"/>
                        </a:lnSpc>
                        <a:spcBef>
                          <a:spcPts val="0"/>
                        </a:spcBef>
                        <a:spcAft>
                          <a:spcPts val="0"/>
                        </a:spcAft>
                        <a:buClrTx/>
                        <a:buSzTx/>
                        <a:buFontTx/>
                        <a:buNone/>
                        <a:tabLst/>
                        <a:defRPr/>
                      </a:pPr>
                      <a:r>
                        <a:rPr lang="es-PE" sz="1200" kern="1200" dirty="0" smtClean="0">
                          <a:solidFill>
                            <a:schemeClr val="tx1"/>
                          </a:solidFill>
                          <a:effectLst/>
                          <a:latin typeface="Arial" panose="020B0604020202020204" pitchFamily="34" charset="0"/>
                          <a:ea typeface="MS Mincho" panose="02020609040205080304" pitchFamily="49" charset="-128"/>
                          <a:cs typeface="Arial" panose="020B0604020202020204" pitchFamily="34" charset="0"/>
                        </a:rPr>
                        <a:t>6.2.3 Sistema contra Incendio TQ51</a:t>
                      </a:r>
                    </a:p>
                    <a:p>
                      <a:pPr>
                        <a:lnSpc>
                          <a:spcPct val="115000"/>
                        </a:lnSpc>
                        <a:spcAft>
                          <a:spcPts val="0"/>
                        </a:spcAft>
                      </a:pP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Bases, Contrato Integradas</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AC</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15</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12</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 17</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7101950"/>
                  </a:ext>
                </a:extLst>
              </a:tr>
            </a:tbl>
          </a:graphicData>
        </a:graphic>
      </p:graphicFrame>
      <p:pic>
        <p:nvPicPr>
          <p:cNvPr id="10" name="Imagen 9">
            <a:extLst>
              <a:ext uri="{FF2B5EF4-FFF2-40B4-BE49-F238E27FC236}">
                <a16:creationId xmlns:a16="http://schemas.microsoft.com/office/drawing/2014/main" xmlns="" id="{E91EC532-0882-408F-B62B-E9B19424FC46}"/>
              </a:ext>
            </a:extLst>
          </p:cNvPr>
          <p:cNvPicPr>
            <a:picLocks noChangeAspect="1"/>
          </p:cNvPicPr>
          <p:nvPr/>
        </p:nvPicPr>
        <p:blipFill>
          <a:blip r:embed="rId3"/>
          <a:stretch>
            <a:fillRect/>
          </a:stretch>
        </p:blipFill>
        <p:spPr>
          <a:xfrm>
            <a:off x="849965" y="1256353"/>
            <a:ext cx="10071146" cy="5173797"/>
          </a:xfrm>
          <a:prstGeom prst="rect">
            <a:avLst/>
          </a:prstGeom>
        </p:spPr>
      </p:pic>
    </p:spTree>
    <p:extLst>
      <p:ext uri="{BB962C8B-B14F-4D97-AF65-F5344CB8AC3E}">
        <p14:creationId xmlns:p14="http://schemas.microsoft.com/office/powerpoint/2010/main" val="276651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4</a:t>
            </a:r>
            <a:r>
              <a:rPr lang="es-PE" sz="3200" b="1" dirty="0" smtClean="0">
                <a:solidFill>
                  <a:prstClr val="white"/>
                </a:solidFill>
                <a:ea typeface="Segoe UI" panose="020B0502040204020203" pitchFamily="34" charset="0"/>
                <a:cs typeface="Segoe UI" panose="020B0502040204020203" pitchFamily="34" charset="0"/>
              </a:rPr>
              <a:t>. </a:t>
            </a:r>
            <a:r>
              <a:rPr lang="es-PE" sz="3200" b="1" dirty="0">
                <a:solidFill>
                  <a:prstClr val="white"/>
                </a:solidFill>
                <a:ea typeface="Segoe UI" panose="020B0502040204020203" pitchFamily="34" charset="0"/>
                <a:cs typeface="Segoe UI" panose="020B0502040204020203" pitchFamily="34" charset="0"/>
              </a:rPr>
              <a:t>MATRIZ DE TRAZABILIDAD DE REQUISITOS</a:t>
            </a:r>
            <a:endParaRPr lang="en-US" sz="2000" b="1" dirty="0">
              <a:solidFill>
                <a:prstClr val="white"/>
              </a:solidFill>
              <a:ea typeface="Segoe UI" panose="020B0502040204020203" pitchFamily="34" charset="0"/>
              <a:cs typeface="Segoe UI" panose="020B0502040204020203" pitchFamily="34" charset="0"/>
            </a:endParaRPr>
          </a:p>
        </p:txBody>
      </p:sp>
      <p:graphicFrame>
        <p:nvGraphicFramePr>
          <p:cNvPr id="15" name="Tabla 14">
            <a:extLst>
              <a:ext uri="{FF2B5EF4-FFF2-40B4-BE49-F238E27FC236}">
                <a16:creationId xmlns:a16="http://schemas.microsoft.com/office/drawing/2014/main" xmlns="" id="{D97DB815-EA84-436F-8C25-842BD142D4D9}"/>
              </a:ext>
            </a:extLst>
          </p:cNvPr>
          <p:cNvGraphicFramePr>
            <a:graphicFrameLocks noGrp="1"/>
          </p:cNvGraphicFramePr>
          <p:nvPr/>
        </p:nvGraphicFramePr>
        <p:xfrm>
          <a:off x="1060427" y="1364148"/>
          <a:ext cx="9839326" cy="612140"/>
        </p:xfrm>
        <a:graphic>
          <a:graphicData uri="http://schemas.openxmlformats.org/drawingml/2006/table">
            <a:tbl>
              <a:tblPr firstRow="1" firstCol="1" bandRow="1"/>
              <a:tblGrid>
                <a:gridCol w="428736">
                  <a:extLst>
                    <a:ext uri="{9D8B030D-6E8A-4147-A177-3AD203B41FA5}">
                      <a16:colId xmlns:a16="http://schemas.microsoft.com/office/drawing/2014/main" xmlns="" val="4219099536"/>
                    </a:ext>
                  </a:extLst>
                </a:gridCol>
                <a:gridCol w="2097947">
                  <a:extLst>
                    <a:ext uri="{9D8B030D-6E8A-4147-A177-3AD203B41FA5}">
                      <a16:colId xmlns:a16="http://schemas.microsoft.com/office/drawing/2014/main" xmlns="" val="3441161530"/>
                    </a:ext>
                  </a:extLst>
                </a:gridCol>
                <a:gridCol w="1314789">
                  <a:extLst>
                    <a:ext uri="{9D8B030D-6E8A-4147-A177-3AD203B41FA5}">
                      <a16:colId xmlns:a16="http://schemas.microsoft.com/office/drawing/2014/main" xmlns="" val="1388726748"/>
                    </a:ext>
                  </a:extLst>
                </a:gridCol>
                <a:gridCol w="747588">
                  <a:extLst>
                    <a:ext uri="{9D8B030D-6E8A-4147-A177-3AD203B41FA5}">
                      <a16:colId xmlns:a16="http://schemas.microsoft.com/office/drawing/2014/main" xmlns="" val="2283983441"/>
                    </a:ext>
                  </a:extLst>
                </a:gridCol>
                <a:gridCol w="449696">
                  <a:extLst>
                    <a:ext uri="{9D8B030D-6E8A-4147-A177-3AD203B41FA5}">
                      <a16:colId xmlns:a16="http://schemas.microsoft.com/office/drawing/2014/main" xmlns="" val="1302777255"/>
                    </a:ext>
                  </a:extLst>
                </a:gridCol>
                <a:gridCol w="630718">
                  <a:extLst>
                    <a:ext uri="{9D8B030D-6E8A-4147-A177-3AD203B41FA5}">
                      <a16:colId xmlns:a16="http://schemas.microsoft.com/office/drawing/2014/main" xmlns="" val="355629132"/>
                    </a:ext>
                  </a:extLst>
                </a:gridCol>
                <a:gridCol w="1312884">
                  <a:extLst>
                    <a:ext uri="{9D8B030D-6E8A-4147-A177-3AD203B41FA5}">
                      <a16:colId xmlns:a16="http://schemas.microsoft.com/office/drawing/2014/main" xmlns="" val="4168227129"/>
                    </a:ext>
                  </a:extLst>
                </a:gridCol>
                <a:gridCol w="990221">
                  <a:extLst>
                    <a:ext uri="{9D8B030D-6E8A-4147-A177-3AD203B41FA5}">
                      <a16:colId xmlns:a16="http://schemas.microsoft.com/office/drawing/2014/main" xmlns="" val="1845477753"/>
                    </a:ext>
                  </a:extLst>
                </a:gridCol>
                <a:gridCol w="837781">
                  <a:extLst>
                    <a:ext uri="{9D8B030D-6E8A-4147-A177-3AD203B41FA5}">
                      <a16:colId xmlns:a16="http://schemas.microsoft.com/office/drawing/2014/main" xmlns="" val="1036030093"/>
                    </a:ext>
                  </a:extLst>
                </a:gridCol>
                <a:gridCol w="1028966">
                  <a:extLst>
                    <a:ext uri="{9D8B030D-6E8A-4147-A177-3AD203B41FA5}">
                      <a16:colId xmlns:a16="http://schemas.microsoft.com/office/drawing/2014/main" xmlns="" val="306275141"/>
                    </a:ext>
                  </a:extLst>
                </a:gridCol>
              </a:tblGrid>
              <a:tr h="612140">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ID</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Descripción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Criterio de Aceptación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Dueño</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Prioridad</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Versión </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EDT Entregables que lo resuelven</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 </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Rastreo</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a:effectLst/>
                          <a:latin typeface="Calibri" panose="020F0502020204030204" pitchFamily="34" charset="0"/>
                          <a:ea typeface="MS Mincho" panose="02020609040205080304" pitchFamily="49" charset="-128"/>
                          <a:cs typeface="Times New Roman" panose="02020603050405020304" pitchFamily="18" charset="0"/>
                        </a:rPr>
                        <a:t>Estado actual</a:t>
                      </a:r>
                      <a:endParaRPr lang="en-US" sz="110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tc>
                  <a:txBody>
                    <a:bodyPr/>
                    <a:lstStyle/>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Fecha</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p>
                      <a:pPr algn="ctr">
                        <a:lnSpc>
                          <a:spcPct val="115000"/>
                        </a:lnSpc>
                        <a:spcAft>
                          <a:spcPts val="0"/>
                        </a:spcAft>
                      </a:pPr>
                      <a:r>
                        <a:rPr lang="es-PE" sz="1100" b="1" dirty="0">
                          <a:effectLst/>
                          <a:latin typeface="Calibri" panose="020F0502020204030204" pitchFamily="34" charset="0"/>
                          <a:ea typeface="MS Mincho" panose="02020609040205080304" pitchFamily="49" charset="-128"/>
                          <a:cs typeface="Times New Roman" panose="02020603050405020304" pitchFamily="18" charset="0"/>
                        </a:rPr>
                        <a:t>Verificación</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99"/>
                    </a:solidFill>
                  </a:tcPr>
                </a:tc>
                <a:extLst>
                  <a:ext uri="{0D108BD9-81ED-4DB2-BD59-A6C34878D82A}">
                    <a16:rowId xmlns:a16="http://schemas.microsoft.com/office/drawing/2014/main" xmlns="" val="1603331917"/>
                  </a:ext>
                </a:extLst>
              </a:tr>
            </a:tbl>
          </a:graphicData>
        </a:graphic>
      </p:graphicFrame>
      <p:graphicFrame>
        <p:nvGraphicFramePr>
          <p:cNvPr id="2" name="Tabla 1">
            <a:extLst>
              <a:ext uri="{FF2B5EF4-FFF2-40B4-BE49-F238E27FC236}">
                <a16:creationId xmlns:a16="http://schemas.microsoft.com/office/drawing/2014/main" xmlns="" id="{71E94C6A-8C3B-4BAE-960D-9A0C3F83A4C3}"/>
              </a:ext>
            </a:extLst>
          </p:cNvPr>
          <p:cNvGraphicFramePr>
            <a:graphicFrameLocks noGrp="1"/>
          </p:cNvGraphicFramePr>
          <p:nvPr>
            <p:extLst>
              <p:ext uri="{D42A27DB-BD31-4B8C-83A1-F6EECF244321}">
                <p14:modId xmlns:p14="http://schemas.microsoft.com/office/powerpoint/2010/main" val="4049584226"/>
              </p:ext>
            </p:extLst>
          </p:nvPr>
        </p:nvGraphicFramePr>
        <p:xfrm>
          <a:off x="1060427" y="2140751"/>
          <a:ext cx="9839327" cy="1682496"/>
        </p:xfrm>
        <a:graphic>
          <a:graphicData uri="http://schemas.openxmlformats.org/drawingml/2006/table">
            <a:tbl>
              <a:tblPr firstRow="1" firstCol="1" bandRow="1"/>
              <a:tblGrid>
                <a:gridCol w="2125780">
                  <a:extLst>
                    <a:ext uri="{9D8B030D-6E8A-4147-A177-3AD203B41FA5}">
                      <a16:colId xmlns:a16="http://schemas.microsoft.com/office/drawing/2014/main" xmlns="" val="597898484"/>
                    </a:ext>
                  </a:extLst>
                </a:gridCol>
                <a:gridCol w="1396941">
                  <a:extLst>
                    <a:ext uri="{9D8B030D-6E8A-4147-A177-3AD203B41FA5}">
                      <a16:colId xmlns:a16="http://schemas.microsoft.com/office/drawing/2014/main" xmlns="" val="497638107"/>
                    </a:ext>
                  </a:extLst>
                </a:gridCol>
                <a:gridCol w="794300">
                  <a:extLst>
                    <a:ext uri="{9D8B030D-6E8A-4147-A177-3AD203B41FA5}">
                      <a16:colId xmlns:a16="http://schemas.microsoft.com/office/drawing/2014/main" xmlns="" val="2509664476"/>
                    </a:ext>
                  </a:extLst>
                </a:gridCol>
                <a:gridCol w="477794">
                  <a:extLst>
                    <a:ext uri="{9D8B030D-6E8A-4147-A177-3AD203B41FA5}">
                      <a16:colId xmlns:a16="http://schemas.microsoft.com/office/drawing/2014/main" xmlns="" val="1346829721"/>
                    </a:ext>
                  </a:extLst>
                </a:gridCol>
                <a:gridCol w="670127">
                  <a:extLst>
                    <a:ext uri="{9D8B030D-6E8A-4147-A177-3AD203B41FA5}">
                      <a16:colId xmlns:a16="http://schemas.microsoft.com/office/drawing/2014/main" xmlns="" val="2917713196"/>
                    </a:ext>
                  </a:extLst>
                </a:gridCol>
                <a:gridCol w="1338904">
                  <a:extLst>
                    <a:ext uri="{9D8B030D-6E8A-4147-A177-3AD203B41FA5}">
                      <a16:colId xmlns:a16="http://schemas.microsoft.com/office/drawing/2014/main" xmlns="" val="383177419"/>
                    </a:ext>
                  </a:extLst>
                </a:gridCol>
                <a:gridCol w="1052093">
                  <a:extLst>
                    <a:ext uri="{9D8B030D-6E8A-4147-A177-3AD203B41FA5}">
                      <a16:colId xmlns:a16="http://schemas.microsoft.com/office/drawing/2014/main" xmlns="" val="3820315800"/>
                    </a:ext>
                  </a:extLst>
                </a:gridCol>
                <a:gridCol w="890128">
                  <a:extLst>
                    <a:ext uri="{9D8B030D-6E8A-4147-A177-3AD203B41FA5}">
                      <a16:colId xmlns:a16="http://schemas.microsoft.com/office/drawing/2014/main" xmlns="" val="2520407412"/>
                    </a:ext>
                  </a:extLst>
                </a:gridCol>
                <a:gridCol w="364420">
                  <a:extLst>
                    <a:ext uri="{9D8B030D-6E8A-4147-A177-3AD203B41FA5}">
                      <a16:colId xmlns:a16="http://schemas.microsoft.com/office/drawing/2014/main" xmlns="" val="4014865387"/>
                    </a:ext>
                  </a:extLst>
                </a:gridCol>
                <a:gridCol w="364420">
                  <a:extLst>
                    <a:ext uri="{9D8B030D-6E8A-4147-A177-3AD203B41FA5}">
                      <a16:colId xmlns:a16="http://schemas.microsoft.com/office/drawing/2014/main" xmlns="" val="2701853648"/>
                    </a:ext>
                  </a:extLst>
                </a:gridCol>
                <a:gridCol w="364420">
                  <a:extLst>
                    <a:ext uri="{9D8B030D-6E8A-4147-A177-3AD203B41FA5}">
                      <a16:colId xmlns:a16="http://schemas.microsoft.com/office/drawing/2014/main" xmlns="" val="2975078773"/>
                    </a:ext>
                  </a:extLst>
                </a:gridCol>
              </a:tblGrid>
              <a:tr h="0">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160 aspersores iguales o similares al modelo VIKING 812, ángulo spray 110°, material latón, con conexión roscada NPT Ø0.5”, para instalación en el sistema contraincendios de los tanques TQ 51 y TQ 52.</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Especificaciones técnicas, IDT-FEED-118-M-HD-003 - ASPERSORES_Rev0</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Petroperú</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ALTO</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1.0</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smtClean="0">
                          <a:solidFill>
                            <a:schemeClr val="tx1"/>
                          </a:solidFill>
                          <a:effectLst/>
                          <a:latin typeface="Arial" panose="020B0604020202020204" pitchFamily="34" charset="0"/>
                          <a:ea typeface="MS Mincho" panose="02020609040205080304" pitchFamily="49" charset="-128"/>
                          <a:cs typeface="Arial" panose="020B0604020202020204" pitchFamily="34" charset="0"/>
                        </a:rPr>
                        <a:t>3.2.3 Suministro de 160 Aspersores</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Bases, Contrato Integradas</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AC</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15</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rPr>
                        <a:t>12</a:t>
                      </a:r>
                      <a:endParaRPr lang="en-US" sz="1200" kern="120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s-PE"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rPr>
                        <a:t> 17</a:t>
                      </a:r>
                      <a:endParaRPr lang="en-US" sz="1200" kern="1200" dirty="0">
                        <a:solidFill>
                          <a:schemeClr val="tx1"/>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2102412"/>
                  </a:ext>
                </a:extLst>
              </a:tr>
            </a:tbl>
          </a:graphicData>
        </a:graphic>
      </p:graphicFrame>
      <p:graphicFrame>
        <p:nvGraphicFramePr>
          <p:cNvPr id="3" name="Tabla 2">
            <a:extLst>
              <a:ext uri="{FF2B5EF4-FFF2-40B4-BE49-F238E27FC236}">
                <a16:creationId xmlns:a16="http://schemas.microsoft.com/office/drawing/2014/main" xmlns="" id="{571232DC-B299-44D5-9D79-518B65832555}"/>
              </a:ext>
            </a:extLst>
          </p:cNvPr>
          <p:cNvGraphicFramePr>
            <a:graphicFrameLocks noGrp="1"/>
          </p:cNvGraphicFramePr>
          <p:nvPr>
            <p:extLst/>
          </p:nvPr>
        </p:nvGraphicFramePr>
        <p:xfrm>
          <a:off x="1060427" y="1967523"/>
          <a:ext cx="9839326" cy="184023"/>
        </p:xfrm>
        <a:graphic>
          <a:graphicData uri="http://schemas.openxmlformats.org/drawingml/2006/table">
            <a:tbl>
              <a:tblPr firstRow="1" firstCol="1" bandRow="1"/>
              <a:tblGrid>
                <a:gridCol w="9839326">
                  <a:extLst>
                    <a:ext uri="{9D8B030D-6E8A-4147-A177-3AD203B41FA5}">
                      <a16:colId xmlns:a16="http://schemas.microsoft.com/office/drawing/2014/main" xmlns="" val="1569568499"/>
                    </a:ext>
                  </a:extLst>
                </a:gridCol>
              </a:tblGrid>
              <a:tr h="0">
                <a:tc>
                  <a:txBody>
                    <a:bodyPr/>
                    <a:lstStyle/>
                    <a:p>
                      <a:pPr>
                        <a:lnSpc>
                          <a:spcPct val="115000"/>
                        </a:lnSpc>
                        <a:spcAft>
                          <a:spcPts val="0"/>
                        </a:spcAft>
                      </a:pPr>
                      <a:r>
                        <a:rPr lang="es-PE" sz="1050" b="1" dirty="0">
                          <a:effectLst/>
                          <a:highlight>
                            <a:srgbClr val="FFFF00"/>
                          </a:highlight>
                          <a:latin typeface="Calibri" panose="020F0502020204030204" pitchFamily="34" charset="0"/>
                          <a:ea typeface="MS Mincho" panose="02020609040205080304" pitchFamily="49" charset="-128"/>
                          <a:cs typeface="Times New Roman" panose="02020603050405020304" pitchFamily="18" charset="0"/>
                        </a:rPr>
                        <a:t>4.2 NO FUNCIONALES (son propiedades, cualidades que el producto debe tener)</a:t>
                      </a:r>
                      <a:endParaRPr lang="en-US" sz="1100" dirty="0">
                        <a:effectLst/>
                        <a:latin typeface="Calibri" panose="020F0502020204030204" pitchFamily="34" charset="0"/>
                        <a:ea typeface="MS Mincho" panose="02020609040205080304" pitchFamily="49" charset="-128"/>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xmlns="" val="1361742947"/>
                  </a:ext>
                </a:extLst>
              </a:tr>
            </a:tbl>
          </a:graphicData>
        </a:graphic>
      </p:graphicFrame>
      <p:pic>
        <p:nvPicPr>
          <p:cNvPr id="5" name="Imagen 4">
            <a:extLst>
              <a:ext uri="{FF2B5EF4-FFF2-40B4-BE49-F238E27FC236}">
                <a16:creationId xmlns:a16="http://schemas.microsoft.com/office/drawing/2014/main" xmlns="" id="{2D9544AC-2567-4A09-B97D-8A03153C2750}"/>
              </a:ext>
            </a:extLst>
          </p:cNvPr>
          <p:cNvPicPr>
            <a:picLocks noChangeAspect="1"/>
          </p:cNvPicPr>
          <p:nvPr/>
        </p:nvPicPr>
        <p:blipFill>
          <a:blip r:embed="rId3"/>
          <a:stretch>
            <a:fillRect/>
          </a:stretch>
        </p:blipFill>
        <p:spPr>
          <a:xfrm>
            <a:off x="983657" y="1231937"/>
            <a:ext cx="10398755" cy="5049531"/>
          </a:xfrm>
          <a:prstGeom prst="rect">
            <a:avLst/>
          </a:prstGeom>
        </p:spPr>
      </p:pic>
    </p:spTree>
    <p:extLst>
      <p:ext uri="{BB962C8B-B14F-4D97-AF65-F5344CB8AC3E}">
        <p14:creationId xmlns:p14="http://schemas.microsoft.com/office/powerpoint/2010/main" val="294103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4" name="Title 3"/>
          <p:cNvSpPr>
            <a:spLocks noGrp="1"/>
          </p:cNvSpPr>
          <p:nvPr>
            <p:ph type="title"/>
          </p:nvPr>
        </p:nvSpPr>
        <p:spPr/>
        <p:txBody>
          <a:bodyPr>
            <a:normAutofit/>
          </a:bodyPr>
          <a:lstStyle/>
          <a:p>
            <a:pPr algn="ctr"/>
            <a:r>
              <a:rPr lang="es-ES" sz="8800" dirty="0" smtClean="0">
                <a:latin typeface="Rockwell" panose="02060603020205020403" pitchFamily="18" charset="0"/>
              </a:rPr>
              <a:t>GRACIAS</a:t>
            </a:r>
            <a:endParaRPr lang="en-US" sz="8800" dirty="0">
              <a:latin typeface="Rockwell" panose="02060603020205020403" pitchFamily="18" charset="0"/>
            </a:endParaRPr>
          </a:p>
        </p:txBody>
      </p:sp>
    </p:spTree>
    <p:extLst>
      <p:ext uri="{BB962C8B-B14F-4D97-AF65-F5344CB8AC3E}">
        <p14:creationId xmlns:p14="http://schemas.microsoft.com/office/powerpoint/2010/main" val="3336564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a:solidFill>
                  <a:schemeClr val="bg1"/>
                </a:solidFill>
                <a:ea typeface="Segoe UI" panose="020B0502040204020203" pitchFamily="34" charset="0"/>
                <a:cs typeface="Segoe UI" panose="020B0502040204020203" pitchFamily="34" charset="0"/>
              </a:rPr>
              <a:t>1. INTRODUCCION</a:t>
            </a:r>
            <a:endParaRPr lang="en-US" sz="2000" b="1" dirty="0">
              <a:solidFill>
                <a:schemeClr val="bg1"/>
              </a:solidFill>
              <a:ea typeface="Segoe UI" panose="020B0502040204020203" pitchFamily="34" charset="0"/>
              <a:cs typeface="Segoe UI" panose="020B0502040204020203" pitchFamily="34" charset="0"/>
            </a:endParaRPr>
          </a:p>
        </p:txBody>
      </p:sp>
      <p:graphicFrame>
        <p:nvGraphicFramePr>
          <p:cNvPr id="14" name="Diagrama 13"/>
          <p:cNvGraphicFramePr/>
          <p:nvPr>
            <p:extLst>
              <p:ext uri="{D42A27DB-BD31-4B8C-83A1-F6EECF244321}">
                <p14:modId xmlns:p14="http://schemas.microsoft.com/office/powerpoint/2010/main" val="2407173335"/>
              </p:ext>
            </p:extLst>
          </p:nvPr>
        </p:nvGraphicFramePr>
        <p:xfrm>
          <a:off x="473878" y="2012917"/>
          <a:ext cx="11381724" cy="4382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214">
            <a:extLst>
              <a:ext uri="{FF2B5EF4-FFF2-40B4-BE49-F238E27FC236}">
                <a16:creationId xmlns="" xmlns:a16="http://schemas.microsoft.com/office/drawing/2014/main" id="{99E4E43D-92E0-BD45-8A63-53C96AE3EFA6}"/>
              </a:ext>
            </a:extLst>
          </p:cNvPr>
          <p:cNvSpPr txBox="1"/>
          <p:nvPr/>
        </p:nvSpPr>
        <p:spPr>
          <a:xfrm>
            <a:off x="473878" y="1489697"/>
            <a:ext cx="5900997" cy="523220"/>
          </a:xfrm>
          <a:prstGeom prst="rect">
            <a:avLst/>
          </a:prstGeom>
          <a:noFill/>
        </p:spPr>
        <p:txBody>
          <a:bodyPr wrap="square" rtlCol="0">
            <a:spAutoFit/>
          </a:bodyPr>
          <a:lstStyle/>
          <a:p>
            <a:r>
              <a:rPr lang="x-none" sz="2800" dirty="0">
                <a:solidFill>
                  <a:schemeClr val="accent1">
                    <a:lumMod val="50000"/>
                  </a:schemeClr>
                </a:solidFill>
                <a:ea typeface="Segoe UI" panose="020B0502040204020203" pitchFamily="34" charset="0"/>
                <a:cs typeface="Segoe UI" panose="020B0502040204020203" pitchFamily="34" charset="0"/>
              </a:rPr>
              <a:t>Acerca del proyecto</a:t>
            </a:r>
          </a:p>
        </p:txBody>
      </p:sp>
    </p:spTree>
    <p:extLst>
      <p:ext uri="{BB962C8B-B14F-4D97-AF65-F5344CB8AC3E}">
        <p14:creationId xmlns:p14="http://schemas.microsoft.com/office/powerpoint/2010/main" val="239245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a:solidFill>
                  <a:schemeClr val="bg1"/>
                </a:solidFill>
                <a:ea typeface="Segoe UI" panose="020B0502040204020203" pitchFamily="34" charset="0"/>
                <a:cs typeface="Segoe UI" panose="020B0502040204020203" pitchFamily="34" charset="0"/>
              </a:rPr>
              <a:t>1. INTRODUCCION</a:t>
            </a:r>
            <a:endParaRPr lang="en-US" sz="2000" b="1" dirty="0">
              <a:solidFill>
                <a:schemeClr val="bg1"/>
              </a:solidFill>
              <a:ea typeface="Segoe UI" panose="020B0502040204020203" pitchFamily="34" charset="0"/>
              <a:cs typeface="Segoe UI" panose="020B0502040204020203" pitchFamily="34" charset="0"/>
            </a:endParaRPr>
          </a:p>
        </p:txBody>
      </p:sp>
      <p:sp>
        <p:nvSpPr>
          <p:cNvPr id="2" name="TextBox 214">
            <a:extLst>
              <a:ext uri="{FF2B5EF4-FFF2-40B4-BE49-F238E27FC236}">
                <a16:creationId xmlns="" xmlns:a16="http://schemas.microsoft.com/office/drawing/2014/main" id="{94452DD6-F1F2-7244-9054-3D276CF7FD83}"/>
              </a:ext>
            </a:extLst>
          </p:cNvPr>
          <p:cNvSpPr txBox="1"/>
          <p:nvPr/>
        </p:nvSpPr>
        <p:spPr>
          <a:xfrm>
            <a:off x="604966" y="1498728"/>
            <a:ext cx="5900997" cy="523220"/>
          </a:xfrm>
          <a:prstGeom prst="rect">
            <a:avLst/>
          </a:prstGeom>
          <a:noFill/>
        </p:spPr>
        <p:txBody>
          <a:bodyPr wrap="square" rtlCol="0">
            <a:spAutoFit/>
          </a:bodyPr>
          <a:lstStyle/>
          <a:p>
            <a:r>
              <a:rPr lang="x-none" sz="2800" dirty="0">
                <a:solidFill>
                  <a:schemeClr val="accent1">
                    <a:lumMod val="50000"/>
                  </a:schemeClr>
                </a:solidFill>
                <a:ea typeface="Segoe UI" panose="020B0502040204020203" pitchFamily="34" charset="0"/>
                <a:cs typeface="Segoe UI" panose="020B0502040204020203" pitchFamily="34" charset="0"/>
              </a:rPr>
              <a:t>Dirección de Proyectos con PMBOK</a:t>
            </a:r>
          </a:p>
        </p:txBody>
      </p:sp>
      <p:pic>
        <p:nvPicPr>
          <p:cNvPr id="4" name="Imagen 4">
            <a:extLst>
              <a:ext uri="{FF2B5EF4-FFF2-40B4-BE49-F238E27FC236}">
                <a16:creationId xmlns="" xmlns:a16="http://schemas.microsoft.com/office/drawing/2014/main" id="{B9EA3234-1F59-9846-9172-AD42CA6D4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649" y="1442613"/>
            <a:ext cx="5653367" cy="4591702"/>
          </a:xfrm>
          <a:prstGeom prst="rect">
            <a:avLst/>
          </a:prstGeom>
        </p:spPr>
      </p:pic>
      <p:sp>
        <p:nvSpPr>
          <p:cNvPr id="11" name="TextBox 214">
            <a:extLst>
              <a:ext uri="{FF2B5EF4-FFF2-40B4-BE49-F238E27FC236}">
                <a16:creationId xmlns="" xmlns:a16="http://schemas.microsoft.com/office/drawing/2014/main" id="{E02551CE-B9C1-694C-9A2C-E872732D0B9A}"/>
              </a:ext>
            </a:extLst>
          </p:cNvPr>
          <p:cNvSpPr txBox="1"/>
          <p:nvPr/>
        </p:nvSpPr>
        <p:spPr>
          <a:xfrm>
            <a:off x="604965" y="2565099"/>
            <a:ext cx="5900997" cy="2308324"/>
          </a:xfrm>
          <a:prstGeom prst="rect">
            <a:avLst/>
          </a:prstGeom>
          <a:noFill/>
        </p:spPr>
        <p:txBody>
          <a:bodyPr wrap="square" rtlCol="0">
            <a:spAutoFit/>
          </a:bodyPr>
          <a:lstStyle/>
          <a:p>
            <a:pPr marL="342900" indent="-342900">
              <a:buFont typeface="Courier New" panose="02070309020205020404" pitchFamily="49" charset="0"/>
              <a:buChar char="o"/>
            </a:pPr>
            <a:r>
              <a:rPr lang="x-none" sz="2400" dirty="0">
                <a:solidFill>
                  <a:schemeClr val="accent1">
                    <a:lumMod val="50000"/>
                  </a:schemeClr>
                </a:solidFill>
                <a:ea typeface="Segoe UI" panose="020B0502040204020203" pitchFamily="34" charset="0"/>
                <a:cs typeface="Segoe UI" panose="020B0502040204020203" pitchFamily="34" charset="0"/>
              </a:rPr>
              <a:t>Pmbok guía que facilita conocer que debe hacerse.</a:t>
            </a:r>
          </a:p>
          <a:p>
            <a:pPr marL="342900" indent="-342900">
              <a:buFont typeface="Courier New" panose="02070309020205020404" pitchFamily="49" charset="0"/>
              <a:buChar char="o"/>
            </a:pPr>
            <a:r>
              <a:rPr lang="x-none" sz="2400" dirty="0">
                <a:solidFill>
                  <a:schemeClr val="accent1">
                    <a:lumMod val="50000"/>
                  </a:schemeClr>
                </a:solidFill>
                <a:ea typeface="Segoe UI" panose="020B0502040204020203" pitchFamily="34" charset="0"/>
                <a:cs typeface="Segoe UI" panose="020B0502040204020203" pitchFamily="34" charset="0"/>
              </a:rPr>
              <a:t>Ventaja, mejor control del proyecto y de los recursos: financieros, físicos, humanos.</a:t>
            </a:r>
          </a:p>
          <a:p>
            <a:pPr marL="342900" indent="-342900">
              <a:buFont typeface="Courier New" panose="02070309020205020404" pitchFamily="49" charset="0"/>
              <a:buChar char="o"/>
            </a:pPr>
            <a:r>
              <a:rPr lang="x-none" sz="2400" dirty="0">
                <a:solidFill>
                  <a:schemeClr val="accent1">
                    <a:lumMod val="50000"/>
                  </a:schemeClr>
                </a:solidFill>
                <a:ea typeface="Segoe UI" panose="020B0502040204020203" pitchFamily="34" charset="0"/>
                <a:cs typeface="Segoe UI" panose="020B0502040204020203" pitchFamily="34" charset="0"/>
              </a:rPr>
              <a:t>Objetivo, el proyecto se desarrolle dentro de los límites de tiempo y plazo.</a:t>
            </a:r>
          </a:p>
        </p:txBody>
      </p:sp>
    </p:spTree>
    <p:extLst>
      <p:ext uri="{BB962C8B-B14F-4D97-AF65-F5344CB8AC3E}">
        <p14:creationId xmlns:p14="http://schemas.microsoft.com/office/powerpoint/2010/main" val="2903554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2. ACTA DE CONSTITUCIÓN</a:t>
            </a:r>
            <a:endParaRPr lang="en-US" sz="2000" b="1" dirty="0">
              <a:solidFill>
                <a:schemeClr val="bg1"/>
              </a:solidFill>
              <a:ea typeface="Segoe UI" panose="020B0502040204020203" pitchFamily="34" charset="0"/>
              <a:cs typeface="Segoe UI" panose="020B0502040204020203" pitchFamily="34" charset="0"/>
            </a:endParaRPr>
          </a:p>
        </p:txBody>
      </p:sp>
      <p:sp>
        <p:nvSpPr>
          <p:cNvPr id="9" name="TextBox 214">
            <a:extLst>
              <a:ext uri="{FF2B5EF4-FFF2-40B4-BE49-F238E27FC236}">
                <a16:creationId xmlns="" xmlns:a16="http://schemas.microsoft.com/office/drawing/2014/main" id="{94452DD6-F1F2-7244-9054-3D276CF7FD83}"/>
              </a:ext>
            </a:extLst>
          </p:cNvPr>
          <p:cNvSpPr txBox="1"/>
          <p:nvPr/>
        </p:nvSpPr>
        <p:spPr>
          <a:xfrm>
            <a:off x="300167" y="1106842"/>
            <a:ext cx="7200090" cy="2246769"/>
          </a:xfrm>
          <a:prstGeom prst="rect">
            <a:avLst/>
          </a:prstGeom>
          <a:noFill/>
        </p:spPr>
        <p:txBody>
          <a:bodyPr wrap="square" rtlCol="0">
            <a:spAutoFit/>
          </a:bodyPr>
          <a:lstStyle/>
          <a:p>
            <a:r>
              <a:rPr lang="x-none" sz="2800" dirty="0" smtClean="0">
                <a:solidFill>
                  <a:schemeClr val="accent1">
                    <a:lumMod val="50000"/>
                  </a:schemeClr>
                </a:solidFill>
                <a:ea typeface="Segoe UI" panose="020B0502040204020203" pitchFamily="34" charset="0"/>
                <a:cs typeface="Segoe UI" panose="020B0502040204020203" pitchFamily="34" charset="0"/>
              </a:rPr>
              <a:t>PROYECTO: </a:t>
            </a:r>
            <a:r>
              <a:rPr lang="es-ES" sz="2800" b="1" dirty="0">
                <a:solidFill>
                  <a:schemeClr val="accent1">
                    <a:lumMod val="75000"/>
                  </a:schemeClr>
                </a:solidFill>
              </a:rPr>
              <a:t>DISEÑO, SUMINISTRO E INSTALACION DE TECHOS DOMOS E IMPERMEABILIZACION DEL CUBETO DE LOS TANQUES 51 Y 52 DE REFINERIA CONCHAN</a:t>
            </a:r>
            <a:endParaRPr lang="en-US" sz="2800" b="1" dirty="0">
              <a:ln w="0">
                <a:noFill/>
              </a:ln>
              <a:solidFill>
                <a:schemeClr val="accent1">
                  <a:lumMod val="75000"/>
                </a:schemeClr>
              </a:solidFill>
              <a:effectLst>
                <a:outerShdw blurRad="38100" dist="19050" dir="2700000" algn="tl" rotWithShape="0">
                  <a:schemeClr val="dk1">
                    <a:alpha val="40000"/>
                  </a:schemeClr>
                </a:outerShdw>
              </a:effectLst>
              <a:cs typeface="Arial"/>
            </a:endParaRPr>
          </a:p>
          <a:p>
            <a:endParaRPr lang="x-none" sz="2800" dirty="0">
              <a:solidFill>
                <a:schemeClr val="accent1">
                  <a:lumMod val="50000"/>
                </a:schemeClr>
              </a:solidFill>
              <a:ea typeface="Segoe UI" panose="020B0502040204020203" pitchFamily="34" charset="0"/>
              <a:cs typeface="Segoe UI" panose="020B0502040204020203" pitchFamily="34" charset="0"/>
            </a:endParaRPr>
          </a:p>
        </p:txBody>
      </p:sp>
      <p:graphicFrame>
        <p:nvGraphicFramePr>
          <p:cNvPr id="10" name="Diagrama 9"/>
          <p:cNvGraphicFramePr/>
          <p:nvPr>
            <p:extLst/>
          </p:nvPr>
        </p:nvGraphicFramePr>
        <p:xfrm>
          <a:off x="7644982" y="1259242"/>
          <a:ext cx="3160487" cy="1823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a 11"/>
          <p:cNvGraphicFramePr/>
          <p:nvPr>
            <p:extLst/>
          </p:nvPr>
        </p:nvGraphicFramePr>
        <p:xfrm>
          <a:off x="664030" y="3188136"/>
          <a:ext cx="5050971" cy="34720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3" name="Diagrama 12"/>
          <p:cNvGraphicFramePr/>
          <p:nvPr>
            <p:extLst>
              <p:ext uri="{D42A27DB-BD31-4B8C-83A1-F6EECF244321}">
                <p14:modId xmlns:p14="http://schemas.microsoft.com/office/powerpoint/2010/main" val="3254123797"/>
              </p:ext>
            </p:extLst>
          </p:nvPr>
        </p:nvGraphicFramePr>
        <p:xfrm>
          <a:off x="6293223" y="3240741"/>
          <a:ext cx="5349165" cy="339914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943630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2. ACTA DE CONSTITUCIÓN</a:t>
            </a:r>
            <a:endParaRPr lang="en-US" sz="2000" b="1" dirty="0">
              <a:solidFill>
                <a:schemeClr val="bg1"/>
              </a:solidFill>
              <a:ea typeface="Segoe UI" panose="020B0502040204020203" pitchFamily="34" charset="0"/>
              <a:cs typeface="Segoe UI" panose="020B0502040204020203" pitchFamily="34" charset="0"/>
            </a:endParaRPr>
          </a:p>
        </p:txBody>
      </p:sp>
      <p:graphicFrame>
        <p:nvGraphicFramePr>
          <p:cNvPr id="2" name="Diagrama 1"/>
          <p:cNvGraphicFramePr/>
          <p:nvPr>
            <p:extLst>
              <p:ext uri="{D42A27DB-BD31-4B8C-83A1-F6EECF244321}">
                <p14:modId xmlns:p14="http://schemas.microsoft.com/office/powerpoint/2010/main" val="2723578314"/>
              </p:ext>
            </p:extLst>
          </p:nvPr>
        </p:nvGraphicFramePr>
        <p:xfrm>
          <a:off x="8131471" y="2064373"/>
          <a:ext cx="3826941" cy="4054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a 2"/>
          <p:cNvGraphicFramePr/>
          <p:nvPr>
            <p:extLst>
              <p:ext uri="{D42A27DB-BD31-4B8C-83A1-F6EECF244321}">
                <p14:modId xmlns:p14="http://schemas.microsoft.com/office/powerpoint/2010/main" val="1351983937"/>
              </p:ext>
            </p:extLst>
          </p:nvPr>
        </p:nvGraphicFramePr>
        <p:xfrm>
          <a:off x="3832411" y="1000108"/>
          <a:ext cx="4034118" cy="18942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a 4"/>
          <p:cNvGraphicFramePr/>
          <p:nvPr>
            <p:extLst>
              <p:ext uri="{D42A27DB-BD31-4B8C-83A1-F6EECF244321}">
                <p14:modId xmlns:p14="http://schemas.microsoft.com/office/powerpoint/2010/main" val="683826467"/>
              </p:ext>
            </p:extLst>
          </p:nvPr>
        </p:nvGraphicFramePr>
        <p:xfrm>
          <a:off x="0" y="1499596"/>
          <a:ext cx="7501963" cy="507601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667016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schemeClr val="bg1"/>
                </a:solidFill>
                <a:ea typeface="Segoe UI" panose="020B0502040204020203" pitchFamily="34" charset="0"/>
                <a:cs typeface="Segoe UI" panose="020B0502040204020203" pitchFamily="34" charset="0"/>
              </a:rPr>
              <a:t>2. ACTA DE CONSTITUCIÓN</a:t>
            </a:r>
            <a:endParaRPr lang="en-US" sz="2000" b="1" dirty="0">
              <a:solidFill>
                <a:schemeClr val="bg1"/>
              </a:solidFill>
              <a:ea typeface="Segoe UI" panose="020B0502040204020203" pitchFamily="34" charset="0"/>
              <a:cs typeface="Segoe UI" panose="020B0502040204020203" pitchFamily="34" charset="0"/>
            </a:endParaRPr>
          </a:p>
        </p:txBody>
      </p:sp>
      <p:graphicFrame>
        <p:nvGraphicFramePr>
          <p:cNvPr id="4" name="Diagrama 3"/>
          <p:cNvGraphicFramePr/>
          <p:nvPr>
            <p:extLst>
              <p:ext uri="{D42A27DB-BD31-4B8C-83A1-F6EECF244321}">
                <p14:modId xmlns:p14="http://schemas.microsoft.com/office/powerpoint/2010/main" val="2331293437"/>
              </p:ext>
            </p:extLst>
          </p:nvPr>
        </p:nvGraphicFramePr>
        <p:xfrm>
          <a:off x="566270" y="1190313"/>
          <a:ext cx="5121836" cy="4780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a 9"/>
          <p:cNvGraphicFramePr/>
          <p:nvPr>
            <p:extLst>
              <p:ext uri="{D42A27DB-BD31-4B8C-83A1-F6EECF244321}">
                <p14:modId xmlns:p14="http://schemas.microsoft.com/office/powerpoint/2010/main" val="3551673305"/>
              </p:ext>
            </p:extLst>
          </p:nvPr>
        </p:nvGraphicFramePr>
        <p:xfrm>
          <a:off x="6260576" y="1000108"/>
          <a:ext cx="5121836" cy="50914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32083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sp>
        <p:nvSpPr>
          <p:cNvPr id="9" name="Marcador de contenido 8">
            <a:extLst>
              <a:ext uri="{FF2B5EF4-FFF2-40B4-BE49-F238E27FC236}">
                <a16:creationId xmlns:a16="http://schemas.microsoft.com/office/drawing/2014/main" xmlns="" id="{72DFC893-E8A7-4851-8162-C29BB33FEDF5}"/>
              </a:ext>
            </a:extLst>
          </p:cNvPr>
          <p:cNvSpPr>
            <a:spLocks noGrp="1"/>
          </p:cNvSpPr>
          <p:nvPr>
            <p:ph sz="half" idx="2"/>
          </p:nvPr>
        </p:nvSpPr>
        <p:spPr>
          <a:xfrm>
            <a:off x="523264" y="2101965"/>
            <a:ext cx="5157787" cy="2727943"/>
          </a:xfrm>
        </p:spPr>
        <p:txBody>
          <a:bodyPr>
            <a:normAutofit/>
          </a:bodyPr>
          <a:lstStyle/>
          <a:p>
            <a:pPr marL="0" indent="0" algn="just">
              <a:buNone/>
            </a:pPr>
            <a:r>
              <a:rPr lang="es-MX" sz="2400" dirty="0" smtClean="0"/>
              <a:t>Propósito:</a:t>
            </a:r>
          </a:p>
          <a:p>
            <a:pPr algn="just"/>
            <a:r>
              <a:rPr lang="es-MX" sz="2400" dirty="0" smtClean="0"/>
              <a:t> </a:t>
            </a:r>
            <a:r>
              <a:rPr lang="es-MX" sz="2400" dirty="0"/>
              <a:t>I</a:t>
            </a:r>
            <a:r>
              <a:rPr lang="es-MX" sz="2400" dirty="0" smtClean="0"/>
              <a:t>dentificar </a:t>
            </a:r>
            <a:r>
              <a:rPr lang="es-MX" sz="2400" dirty="0"/>
              <a:t>a todas las personas y organizaciones </a:t>
            </a:r>
            <a:r>
              <a:rPr lang="es-MX" sz="2400" dirty="0" smtClean="0"/>
              <a:t>afectadas </a:t>
            </a:r>
            <a:r>
              <a:rPr lang="es-MX" sz="2400" dirty="0"/>
              <a:t>por el </a:t>
            </a:r>
            <a:r>
              <a:rPr lang="es-MX" sz="2400" dirty="0" smtClean="0"/>
              <a:t>proyecto</a:t>
            </a:r>
          </a:p>
          <a:p>
            <a:pPr algn="just"/>
            <a:r>
              <a:rPr lang="es-MX" sz="2400" dirty="0"/>
              <a:t>D</a:t>
            </a:r>
            <a:r>
              <a:rPr lang="es-MX" sz="2400" dirty="0" smtClean="0"/>
              <a:t>ocumentar </a:t>
            </a:r>
            <a:r>
              <a:rPr lang="es-MX" sz="2400" dirty="0"/>
              <a:t>cualquier información relevante acerca de su </a:t>
            </a:r>
            <a:r>
              <a:rPr lang="es-MX" sz="2400" dirty="0" smtClean="0"/>
              <a:t>interés</a:t>
            </a:r>
            <a:r>
              <a:rPr lang="es-MX" sz="2400" dirty="0"/>
              <a:t> </a:t>
            </a:r>
            <a:r>
              <a:rPr lang="es-MX" sz="2400" dirty="0" smtClean="0"/>
              <a:t>e influencia</a:t>
            </a:r>
          </a:p>
          <a:p>
            <a:pPr algn="just"/>
            <a:endParaRPr lang="es-MX" sz="2400" dirty="0" smtClean="0"/>
          </a:p>
        </p:txBody>
      </p:sp>
      <p:pic>
        <p:nvPicPr>
          <p:cNvPr id="1026" name="Picture 2" descr="Resultado de imagen para REGISTRO DE INTERESAD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60" y="2388942"/>
            <a:ext cx="4429125"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655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8" descr="Header Gray Bar"/>
          <p:cNvSpPr/>
          <p:nvPr/>
        </p:nvSpPr>
        <p:spPr bwMode="auto">
          <a:xfrm>
            <a:off x="-11113" y="-12701"/>
            <a:ext cx="12201525" cy="1012809"/>
          </a:xfrm>
          <a:prstGeom prst="rect">
            <a:avLst/>
          </a:prstGeom>
          <a:gradFill flip="none" rotWithShape="1">
            <a:gsLst>
              <a:gs pos="0">
                <a:srgbClr val="878787"/>
              </a:gs>
              <a:gs pos="100000">
                <a:srgbClr val="5D5D5D"/>
              </a:gs>
            </a:gsLst>
            <a:path path="circle">
              <a:fillToRect l="50000" t="50000" r="50000" b="50000"/>
            </a:path>
            <a:tileRect/>
          </a:gradFill>
          <a:ln w="9525">
            <a:noFill/>
            <a:miter lim="800000"/>
            <a:headEnd/>
            <a:tailEnd/>
          </a:ln>
          <a:effectLst/>
        </p:spPr>
        <p:txBody>
          <a:bodyPr wrap="none" anchor="ctr">
            <a:prstTxWarp prst="textNoShape">
              <a:avLst/>
            </a:prstTxWarp>
          </a:bodyPr>
          <a:lstStyle/>
          <a:p>
            <a:endParaRPr lang="en-US" dirty="0">
              <a:solidFill>
                <a:prstClr val="black"/>
              </a:solidFill>
            </a:endParaRPr>
          </a:p>
        </p:txBody>
      </p:sp>
      <p:pic>
        <p:nvPicPr>
          <p:cNvPr id="7" name="89 Imagen"/>
          <p:cNvPicPr/>
          <p:nvPr/>
        </p:nvPicPr>
        <p:blipFill>
          <a:blip r:embed="rId2">
            <a:extLst>
              <a:ext uri="{28A0092B-C50C-407E-A947-70E740481C1C}">
                <a14:useLocalDpi xmlns:a14="http://schemas.microsoft.com/office/drawing/2010/main" val="0"/>
              </a:ext>
            </a:extLst>
          </a:blip>
          <a:srcRect/>
          <a:stretch>
            <a:fillRect/>
          </a:stretch>
        </p:blipFill>
        <p:spPr bwMode="auto">
          <a:xfrm>
            <a:off x="11382412" y="219128"/>
            <a:ext cx="576000" cy="576000"/>
          </a:xfrm>
          <a:prstGeom prst="rect">
            <a:avLst/>
          </a:prstGeom>
          <a:noFill/>
        </p:spPr>
      </p:pic>
      <p:sp>
        <p:nvSpPr>
          <p:cNvPr id="8" name="TextBox 214"/>
          <p:cNvSpPr txBox="1"/>
          <p:nvPr/>
        </p:nvSpPr>
        <p:spPr>
          <a:xfrm>
            <a:off x="0" y="201315"/>
            <a:ext cx="11743016" cy="584775"/>
          </a:xfrm>
          <a:prstGeom prst="rect">
            <a:avLst/>
          </a:prstGeom>
          <a:noFill/>
        </p:spPr>
        <p:txBody>
          <a:bodyPr wrap="square" rtlCol="0">
            <a:spAutoFit/>
          </a:bodyPr>
          <a:lstStyle/>
          <a:p>
            <a:r>
              <a:rPr lang="es-PE" sz="3200" b="1" dirty="0" smtClean="0">
                <a:solidFill>
                  <a:prstClr val="white"/>
                </a:solidFill>
                <a:ea typeface="Segoe UI" panose="020B0502040204020203" pitchFamily="34" charset="0"/>
                <a:cs typeface="Segoe UI" panose="020B0502040204020203" pitchFamily="34" charset="0"/>
              </a:rPr>
              <a:t>3. REGISTRO DE INTERESADOS</a:t>
            </a:r>
            <a:endParaRPr lang="en-US" sz="2000" b="1" dirty="0">
              <a:solidFill>
                <a:prstClr val="white"/>
              </a:solidFill>
              <a:ea typeface="Segoe UI" panose="020B0502040204020203" pitchFamily="34" charset="0"/>
              <a:cs typeface="Segoe UI" panose="020B0502040204020203" pitchFamily="34"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96" y="1382102"/>
            <a:ext cx="659130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7310819" y="1802779"/>
            <a:ext cx="4432197" cy="3416320"/>
          </a:xfrm>
          <a:prstGeom prst="rect">
            <a:avLst/>
          </a:prstGeom>
          <a:noFill/>
        </p:spPr>
        <p:txBody>
          <a:bodyPr wrap="square" rtlCol="0">
            <a:spAutoFit/>
          </a:bodyPr>
          <a:lstStyle/>
          <a:p>
            <a:r>
              <a:rPr lang="es-MX" dirty="0" smtClean="0"/>
              <a:t>De acuerdo a la matriz de poder tendremos</a:t>
            </a:r>
          </a:p>
          <a:p>
            <a:r>
              <a:rPr lang="es-MX" dirty="0" smtClean="0"/>
              <a:t>Interesados a los cuales debamos atender mas que a otros o debamos mantener informados con mayor frecuencia.</a:t>
            </a:r>
          </a:p>
          <a:p>
            <a:endParaRPr lang="es-MX" dirty="0"/>
          </a:p>
          <a:p>
            <a:r>
              <a:rPr lang="es-MX" dirty="0" smtClean="0"/>
              <a:t>Mientras mejor identificados estén los interesados desde el comienzo del proyecto, mejor gestión tendrá el gerente del proyecto en las etapas mas avanzadas de éste, de igual forma, se tendrá mejor definida la estrategia para cada cuadrante, la cual puede ir variando en el tiempo.</a:t>
            </a:r>
          </a:p>
        </p:txBody>
      </p:sp>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68" y="5850792"/>
            <a:ext cx="11066585" cy="772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1479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79B33D3-158C-074F-8501-1B2E7F1EC518}">
  <we:reference id="wa104051163" version="1.2.0.3" store="es-E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753</TotalTime>
  <Words>1138</Words>
  <Application>Microsoft Office PowerPoint</Application>
  <PresentationFormat>Personalizado</PresentationFormat>
  <Paragraphs>199</Paragraphs>
  <Slides>26</Slides>
  <Notes>2</Notes>
  <HiddenSlides>0</HiddenSlides>
  <MMClips>0</MMClips>
  <ScaleCrop>false</ScaleCrop>
  <HeadingPairs>
    <vt:vector size="4" baseType="variant">
      <vt:variant>
        <vt:lpstr>Tema</vt:lpstr>
      </vt:variant>
      <vt:variant>
        <vt:i4>1</vt:i4>
      </vt:variant>
      <vt:variant>
        <vt:lpstr>Títulos de diapositiva</vt:lpstr>
      </vt:variant>
      <vt:variant>
        <vt:i4>26</vt:i4>
      </vt:variant>
    </vt:vector>
  </HeadingPairs>
  <TitlesOfParts>
    <vt:vector size="27" baseType="lpstr">
      <vt:lpstr>Office Theme</vt:lpstr>
      <vt:lpstr>Sample 2</vt:lpstr>
      <vt:lpstr>Sample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“Vincula los requisitos del producto con los entregables que los satisfacen y ayuda a concentrarse en los resultados finales” Guía del PMBOK 6ta Edición.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Standard por Project Estimating</dc:title>
  <dc:creator>Carlos Alejandro Castañeda Okamura</dc:creator>
  <cp:lastModifiedBy>Luis Rodolfo Almandoz Hijar</cp:lastModifiedBy>
  <cp:revision>69</cp:revision>
  <dcterms:created xsi:type="dcterms:W3CDTF">2018-08-16T23:48:51Z</dcterms:created>
  <dcterms:modified xsi:type="dcterms:W3CDTF">2018-09-05T22:53:27Z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e01c0c-f9b3-4dc4-af0b-a82110cc37cd_Enabled">
    <vt:lpwstr>True</vt:lpwstr>
  </property>
  <property fmtid="{D5CDD505-2E9C-101B-9397-08002B2CF9AE}" pid="3" name="MSIP_Label_6be01c0c-f9b3-4dc4-af0b-a82110cc37cd_SiteId">
    <vt:lpwstr>a1f1e214-7ded-45b6-81a1-9e8ae3459641</vt:lpwstr>
  </property>
  <property fmtid="{D5CDD505-2E9C-101B-9397-08002B2CF9AE}" pid="4" name="MSIP_Label_6be01c0c-f9b3-4dc4-af0b-a82110cc37cd_Ref">
    <vt:lpwstr>https://api.informationprotection.azure.com/api/a1f1e214-7ded-45b6-81a1-9e8ae3459641</vt:lpwstr>
  </property>
  <property fmtid="{D5CDD505-2E9C-101B-9397-08002B2CF9AE}" pid="5" name="MSIP_Label_6be01c0c-f9b3-4dc4-af0b-a82110cc37cd_SetBy">
    <vt:lpwstr>cotoyag@jci.com</vt:lpwstr>
  </property>
  <property fmtid="{D5CDD505-2E9C-101B-9397-08002B2CF9AE}" pid="6" name="MSIP_Label_6be01c0c-f9b3-4dc4-af0b-a82110cc37cd_SetDate">
    <vt:lpwstr>2018-08-27T17:22:24.6135049-05:00</vt:lpwstr>
  </property>
  <property fmtid="{D5CDD505-2E9C-101B-9397-08002B2CF9AE}" pid="7" name="MSIP_Label_6be01c0c-f9b3-4dc4-af0b-a82110cc37cd_Name">
    <vt:lpwstr>Internal </vt:lpwstr>
  </property>
  <property fmtid="{D5CDD505-2E9C-101B-9397-08002B2CF9AE}" pid="8" name="MSIP_Label_6be01c0c-f9b3-4dc4-af0b-a82110cc37cd_Application">
    <vt:lpwstr>Microsoft Azure Information Protection</vt:lpwstr>
  </property>
  <property fmtid="{D5CDD505-2E9C-101B-9397-08002B2CF9AE}" pid="9" name="MSIP_Label_6be01c0c-f9b3-4dc4-af0b-a82110cc37cd_Extended_MSFT_Method">
    <vt:lpwstr>Automatic</vt:lpwstr>
  </property>
  <property fmtid="{D5CDD505-2E9C-101B-9397-08002B2CF9AE}" pid="10" name="Information Classification">
    <vt:lpwstr>Internal </vt:lpwstr>
  </property>
</Properties>
</file>